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wdp" ContentType="image/vnd.ms-photo"/>
  <Default Extension="xml" ContentType="application/xml"/>
  <Override PartName="/docProps/app.xml" ContentType="application/vnd.openxmlformats-officedocument.extended-properties+xml"/>
  <Override PartName="/docProps/core.xml" ContentType="application/vnd.openxmlformats-package.core-properties+xml"/>
  <Override PartName="/ppt/commentAuthors.xml" ContentType="application/vnd.openxmlformats-officedocument.presentationml.commentAuthor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3"/>
  </p:notesMasterIdLst>
  <p:sldIdLst>
    <p:sldId id="262" r:id="rId2"/>
  </p:sldIdLst>
  <p:sldSz cx="9906000" cy="6858000" type="A4"/>
  <p:notesSz cx="9926638" cy="6797675"/>
  <p:defaultTextStyle>
    <a:defPPr>
      <a:defRPr lang="en-US"/>
    </a:defPPr>
    <a:lvl1pPr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5pPr>
    <a:lvl6pPr marL="2286000" algn="l" defTabSz="914400" rtl="0" eaLnBrk="1" latinLnBrk="0" hangingPunct="1">
      <a:defRPr kern="1200">
        <a:solidFill>
          <a:schemeClr val="tx1"/>
        </a:solidFill>
        <a:latin typeface="Calibri" panose="020F0502020204030204" pitchFamily="34" charset="0"/>
        <a:ea typeface="+mn-ea"/>
        <a:cs typeface="+mn-cs"/>
      </a:defRPr>
    </a:lvl6pPr>
    <a:lvl7pPr marL="2743200" algn="l" defTabSz="914400" rtl="0" eaLnBrk="1" latinLnBrk="0" hangingPunct="1">
      <a:defRPr kern="1200">
        <a:solidFill>
          <a:schemeClr val="tx1"/>
        </a:solidFill>
        <a:latin typeface="Calibri" panose="020F0502020204030204" pitchFamily="34" charset="0"/>
        <a:ea typeface="+mn-ea"/>
        <a:cs typeface="+mn-cs"/>
      </a:defRPr>
    </a:lvl7pPr>
    <a:lvl8pPr marL="3200400" algn="l" defTabSz="914400" rtl="0" eaLnBrk="1" latinLnBrk="0" hangingPunct="1">
      <a:defRPr kern="1200">
        <a:solidFill>
          <a:schemeClr val="tx1"/>
        </a:solidFill>
        <a:latin typeface="Calibri" panose="020F0502020204030204" pitchFamily="34" charset="0"/>
        <a:ea typeface="+mn-ea"/>
        <a:cs typeface="+mn-cs"/>
      </a:defRPr>
    </a:lvl8pPr>
    <a:lvl9pPr marL="3657600" algn="l" defTabSz="914400" rtl="0" eaLnBrk="1" latinLnBrk="0" hangingPunct="1">
      <a:defRPr kern="1200">
        <a:solidFill>
          <a:schemeClr val="tx1"/>
        </a:solidFill>
        <a:latin typeface="Calibri" panose="020F0502020204030204" pitchFamily="34" charset="0"/>
        <a:ea typeface="+mn-ea"/>
        <a:cs typeface="+mn-cs"/>
      </a:defRPr>
    </a:lvl9pPr>
  </p:defaultTextStyle>
  <p:extLst>
    <p:ext uri="{EFAFB233-063F-42B5-8137-9DF3F51BA10A}">
      <p15:sldGuideLst xmlns:p15="http://schemas.microsoft.com/office/powerpoint/2012/main">
        <p15:guide id="1" orient="horz" pos="2137">
          <p15:clr>
            <a:srgbClr val="A4A3A4"/>
          </p15:clr>
        </p15:guide>
        <p15:guide id="2" pos="312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ichalis Michael" initials="" lastIdx="0"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6E7F7"/>
    <a:srgbClr val="F15A4F"/>
    <a:srgbClr val="897769"/>
    <a:srgbClr val="69A3D8"/>
    <a:srgbClr val="61748B"/>
    <a:srgbClr val="B5D2EC"/>
    <a:srgbClr val="92D050"/>
    <a:srgbClr val="425563"/>
    <a:srgbClr val="00B32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74C1A8A3-306A-4EB7-A6B1-4F7E0EB9C5D6}" styleName="Medium Style 3 - Accent 5">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5"/>
          </a:solidFill>
        </a:fill>
      </a:tcStyle>
    </a:lastCol>
    <a:firstCol>
      <a:tcTxStyle b="on">
        <a:fontRef idx="minor">
          <a:scrgbClr r="0" g="0" b="0"/>
        </a:fontRef>
        <a:schemeClr val="lt1"/>
      </a:tcTxStyle>
      <a:tcStyle>
        <a:tcBdr/>
        <a:fill>
          <a:solidFill>
            <a:schemeClr val="accent5"/>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5"/>
          </a:solidFill>
        </a:fill>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3553" autoAdjust="0"/>
    <p:restoredTop sz="94660"/>
  </p:normalViewPr>
  <p:slideViewPr>
    <p:cSldViewPr snapToGrid="0">
      <p:cViewPr varScale="1">
        <p:scale>
          <a:sx n="115" d="100"/>
          <a:sy n="115" d="100"/>
        </p:scale>
        <p:origin x="1914" y="132"/>
      </p:cViewPr>
      <p:guideLst>
        <p:guide orient="horz" pos="2137"/>
        <p:guide pos="3120"/>
      </p:guideLst>
    </p:cSldViewPr>
  </p:slideViewPr>
  <p:notesTextViewPr>
    <p:cViewPr>
      <p:scale>
        <a:sx n="3" d="2"/>
        <a:sy n="3" d="2"/>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notesMaster" Target="notesMasters/notesMaster1.xml"/><Relationship Id="rId4" Type="http://schemas.openxmlformats.org/officeDocument/2006/relationships/commentAuthors" Target="commentAuthors.xml"/><Relationship Id="rId5" Type="http://schemas.openxmlformats.org/officeDocument/2006/relationships/presProps" Target="presProps.xml"/><Relationship Id="rId6" Type="http://schemas.openxmlformats.org/officeDocument/2006/relationships/viewProps" Target="viewProps.xml"/><Relationship Id="rId7" Type="http://schemas.openxmlformats.org/officeDocument/2006/relationships/theme" Target="theme/theme1.xml"/><Relationship Id="rId8"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4300538" cy="341313"/>
          </a:xfrm>
          <a:prstGeom prst="rect">
            <a:avLst/>
          </a:prstGeom>
        </p:spPr>
        <p:txBody>
          <a:bodyPr vert="horz" lIns="91440" tIns="45720" rIns="91440" bIns="45720" rtlCol="0"/>
          <a:lstStyle>
            <a:lvl1pPr algn="l" eaLnBrk="1" fontAlgn="auto" hangingPunct="1">
              <a:spcBef>
                <a:spcPts val="0"/>
              </a:spcBef>
              <a:spcAft>
                <a:spcPts val="0"/>
              </a:spcAft>
              <a:defRPr sz="1200">
                <a:latin typeface="+mn-lt"/>
              </a:defRPr>
            </a:lvl1pPr>
          </a:lstStyle>
          <a:p>
            <a:pPr>
              <a:defRPr/>
            </a:pPr>
            <a:endParaRPr lang="en-US"/>
          </a:p>
        </p:txBody>
      </p:sp>
      <p:sp>
        <p:nvSpPr>
          <p:cNvPr id="3" name="Date Placeholder 2"/>
          <p:cNvSpPr>
            <a:spLocks noGrp="1"/>
          </p:cNvSpPr>
          <p:nvPr>
            <p:ph type="dt" idx="1"/>
          </p:nvPr>
        </p:nvSpPr>
        <p:spPr>
          <a:xfrm>
            <a:off x="5622925" y="0"/>
            <a:ext cx="4302125" cy="341313"/>
          </a:xfrm>
          <a:prstGeom prst="rect">
            <a:avLst/>
          </a:prstGeom>
        </p:spPr>
        <p:txBody>
          <a:bodyPr vert="horz" lIns="91440" tIns="45720" rIns="91440" bIns="45720" rtlCol="0"/>
          <a:lstStyle>
            <a:lvl1pPr algn="r" eaLnBrk="1" fontAlgn="auto" hangingPunct="1">
              <a:spcBef>
                <a:spcPts val="0"/>
              </a:spcBef>
              <a:spcAft>
                <a:spcPts val="0"/>
              </a:spcAft>
              <a:defRPr sz="1200">
                <a:latin typeface="+mn-lt"/>
              </a:defRPr>
            </a:lvl1pPr>
          </a:lstStyle>
          <a:p>
            <a:pPr>
              <a:defRPr/>
            </a:pPr>
            <a:fld id="{EA2AC374-D1B6-4FD2-BF83-B4D244E16357}" type="datetimeFigureOut">
              <a:rPr lang="en-US"/>
              <a:pPr>
                <a:defRPr/>
              </a:pPr>
              <a:t>9/5/2025</a:t>
            </a:fld>
            <a:endParaRPr lang="en-US" dirty="0"/>
          </a:p>
        </p:txBody>
      </p:sp>
      <p:sp>
        <p:nvSpPr>
          <p:cNvPr id="4" name="Slide Image Placeholder 3"/>
          <p:cNvSpPr>
            <a:spLocks noGrp="1" noRot="1" noChangeAspect="1"/>
          </p:cNvSpPr>
          <p:nvPr>
            <p:ph type="sldImg" idx="2"/>
          </p:nvPr>
        </p:nvSpPr>
        <p:spPr>
          <a:xfrm>
            <a:off x="3306763" y="849313"/>
            <a:ext cx="3313112" cy="2293937"/>
          </a:xfrm>
          <a:prstGeom prst="rect">
            <a:avLst/>
          </a:prstGeom>
          <a:noFill/>
          <a:ln w="12700">
            <a:solidFill>
              <a:prstClr val="black"/>
            </a:solidFill>
          </a:ln>
        </p:spPr>
        <p:txBody>
          <a:bodyPr vert="horz" lIns="91440" tIns="45720" rIns="91440" bIns="45720" rtlCol="0" anchor="ctr"/>
          <a:lstStyle/>
          <a:p>
            <a:pPr lvl="0"/>
            <a:endParaRPr lang="en-US" noProof="0" dirty="0"/>
          </a:p>
        </p:txBody>
      </p:sp>
      <p:sp>
        <p:nvSpPr>
          <p:cNvPr id="5" name="Notes Placeholder 4"/>
          <p:cNvSpPr>
            <a:spLocks noGrp="1"/>
          </p:cNvSpPr>
          <p:nvPr>
            <p:ph type="body" sz="quarter" idx="3"/>
          </p:nvPr>
        </p:nvSpPr>
        <p:spPr>
          <a:xfrm>
            <a:off x="992188" y="3271838"/>
            <a:ext cx="7942262" cy="2676525"/>
          </a:xfrm>
          <a:prstGeom prst="rect">
            <a:avLst/>
          </a:prstGeom>
        </p:spPr>
        <p:txBody>
          <a:bodyPr vert="horz" lIns="91440" tIns="45720" rIns="91440" bIns="45720"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6456363"/>
            <a:ext cx="4300538" cy="341312"/>
          </a:xfrm>
          <a:prstGeom prst="rect">
            <a:avLst/>
          </a:prstGeom>
        </p:spPr>
        <p:txBody>
          <a:bodyPr vert="horz" lIns="91440" tIns="45720" rIns="91440" bIns="45720" rtlCol="0" anchor="b"/>
          <a:lstStyle>
            <a:lvl1pPr algn="l" eaLnBrk="1" fontAlgn="auto" hangingPunct="1">
              <a:spcBef>
                <a:spcPts val="0"/>
              </a:spcBef>
              <a:spcAft>
                <a:spcPts val="0"/>
              </a:spcAft>
              <a:defRPr sz="1200">
                <a:latin typeface="+mn-lt"/>
              </a:defRPr>
            </a:lvl1pPr>
          </a:lstStyle>
          <a:p>
            <a:pPr>
              <a:defRPr/>
            </a:pPr>
            <a:endParaRPr lang="en-US"/>
          </a:p>
        </p:txBody>
      </p:sp>
      <p:sp>
        <p:nvSpPr>
          <p:cNvPr id="7" name="Slide Number Placeholder 6"/>
          <p:cNvSpPr>
            <a:spLocks noGrp="1"/>
          </p:cNvSpPr>
          <p:nvPr>
            <p:ph type="sldNum" sz="quarter" idx="5"/>
          </p:nvPr>
        </p:nvSpPr>
        <p:spPr>
          <a:xfrm>
            <a:off x="5622925" y="6456363"/>
            <a:ext cx="4302125" cy="341312"/>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vl1pPr>
          </a:lstStyle>
          <a:p>
            <a:fld id="{5CFEF12C-4765-42C7-B4DE-942BE277A7A9}" type="slidenum">
              <a:rPr lang="en-US" altLang="aa-ET"/>
              <a:pPr/>
              <a:t>‹#›</a:t>
            </a:fld>
            <a:endParaRPr lang="en-US" altLang="aa-ET"/>
          </a:p>
        </p:txBody>
      </p:sp>
    </p:spTree>
    <p:extLst>
      <p:ext uri="{BB962C8B-B14F-4D97-AF65-F5344CB8AC3E}">
        <p14:creationId xmlns:p14="http://schemas.microsoft.com/office/powerpoint/2010/main" val="14421197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Slide Image Placeholder 1"/>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099" name="Notes Placeholder 2"/>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aa-ET" altLang="aa-ET"/>
          </a:p>
        </p:txBody>
      </p:sp>
      <p:sp>
        <p:nvSpPr>
          <p:cNvPr id="4100" name="Slide Number Placeholder 3"/>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fld id="{183E7AFC-227A-48D8-8301-E5EE08D13B98}" type="slidenum">
              <a:rPr lang="en-US" altLang="aa-ET"/>
              <a:pPr/>
              <a:t>1</a:t>
            </a:fld>
            <a:endParaRPr lang="en-US" altLang="aa-ET"/>
          </a:p>
        </p:txBody>
      </p:sp>
    </p:spTree>
    <p:extLst>
      <p:ext uri="{BB962C8B-B14F-4D97-AF65-F5344CB8AC3E}">
        <p14:creationId xmlns:p14="http://schemas.microsoft.com/office/powerpoint/2010/main" val="318973707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13" indent="0" algn="ctr">
              <a:buNone/>
              <a:defRPr sz="2000"/>
            </a:lvl2pPr>
            <a:lvl3pPr marL="914426" indent="0" algn="ctr">
              <a:buNone/>
              <a:defRPr sz="1800"/>
            </a:lvl3pPr>
            <a:lvl4pPr marL="1371638" indent="0" algn="ctr">
              <a:buNone/>
              <a:defRPr sz="1600"/>
            </a:lvl4pPr>
            <a:lvl5pPr marL="1828851" indent="0" algn="ctr">
              <a:buNone/>
              <a:defRPr sz="1600"/>
            </a:lvl5pPr>
            <a:lvl6pPr marL="2286063" indent="0" algn="ctr">
              <a:buNone/>
              <a:defRPr sz="1600"/>
            </a:lvl6pPr>
            <a:lvl7pPr marL="2743277" indent="0" algn="ctr">
              <a:buNone/>
              <a:defRPr sz="1600"/>
            </a:lvl7pPr>
            <a:lvl8pPr marL="3200489" indent="0" algn="ctr">
              <a:buNone/>
              <a:defRPr sz="1600"/>
            </a:lvl8pPr>
            <a:lvl9pPr marL="3657702"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lvl1pPr>
              <a:defRPr/>
            </a:lvl1pPr>
          </a:lstStyle>
          <a:p>
            <a:pPr>
              <a:defRPr/>
            </a:pPr>
            <a:fld id="{8FDE4C29-757B-42BE-B436-A406369BD642}" type="datetimeFigureOut">
              <a:rPr lang="en-US"/>
              <a:pPr>
                <a:defRPr/>
              </a:pPr>
              <a:t>9/5/2025</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010C1C51-9CBE-4EFD-9A4C-D0E4D6B11D01}" type="slidenum">
              <a:rPr lang="en-US" altLang="aa-ET"/>
              <a:pPr/>
              <a:t>‹#›</a:t>
            </a:fld>
            <a:endParaRPr lang="en-US" altLang="aa-ET"/>
          </a:p>
        </p:txBody>
      </p:sp>
    </p:spTree>
    <p:extLst>
      <p:ext uri="{BB962C8B-B14F-4D97-AF65-F5344CB8AC3E}">
        <p14:creationId xmlns:p14="http://schemas.microsoft.com/office/powerpoint/2010/main" val="142210897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lvl1pPr>
              <a:defRPr/>
            </a:lvl1pPr>
          </a:lstStyle>
          <a:p>
            <a:pPr>
              <a:defRPr/>
            </a:pPr>
            <a:fld id="{EB9ACF3A-0289-498F-A679-D0C1A6722B22}" type="datetimeFigureOut">
              <a:rPr lang="en-US"/>
              <a:pPr>
                <a:defRPr/>
              </a:pPr>
              <a:t>9/5/2025</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09BF8828-A167-4778-8763-2CDDAE7BA532}" type="slidenum">
              <a:rPr lang="en-US" altLang="aa-ET"/>
              <a:pPr/>
              <a:t>‹#›</a:t>
            </a:fld>
            <a:endParaRPr lang="en-US" altLang="aa-ET"/>
          </a:p>
        </p:txBody>
      </p:sp>
    </p:spTree>
    <p:extLst>
      <p:ext uri="{BB962C8B-B14F-4D97-AF65-F5344CB8AC3E}">
        <p14:creationId xmlns:p14="http://schemas.microsoft.com/office/powerpoint/2010/main" val="553804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4" y="365125"/>
            <a:ext cx="2135981"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81040" y="365125"/>
            <a:ext cx="6284119"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lvl1pPr>
              <a:defRPr/>
            </a:lvl1pPr>
          </a:lstStyle>
          <a:p>
            <a:pPr>
              <a:defRPr/>
            </a:pPr>
            <a:fld id="{AC0921FE-68CC-427B-94FF-B2F13BC4EEE1}" type="datetimeFigureOut">
              <a:rPr lang="en-US"/>
              <a:pPr>
                <a:defRPr/>
              </a:pPr>
              <a:t>9/5/2025</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89D3DE0D-D833-491C-A4D9-933F38732C03}" type="slidenum">
              <a:rPr lang="en-US" altLang="aa-ET"/>
              <a:pPr/>
              <a:t>‹#›</a:t>
            </a:fld>
            <a:endParaRPr lang="en-US" altLang="aa-ET"/>
          </a:p>
        </p:txBody>
      </p:sp>
    </p:spTree>
    <p:extLst>
      <p:ext uri="{BB962C8B-B14F-4D97-AF65-F5344CB8AC3E}">
        <p14:creationId xmlns:p14="http://schemas.microsoft.com/office/powerpoint/2010/main" val="51965478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lvl1pPr>
              <a:defRPr/>
            </a:lvl1pPr>
          </a:lstStyle>
          <a:p>
            <a:pPr>
              <a:defRPr/>
            </a:pPr>
            <a:fld id="{FC78FCB0-136D-4D7A-A377-6C0C4AAD9F97}" type="datetimeFigureOut">
              <a:rPr lang="en-US"/>
              <a:pPr>
                <a:defRPr/>
              </a:pPr>
              <a:t>9/5/2025</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6E871E51-81F7-4B92-84AD-85EDBBDEB8C2}" type="slidenum">
              <a:rPr lang="en-US" altLang="aa-ET"/>
              <a:pPr/>
              <a:t>‹#›</a:t>
            </a:fld>
            <a:endParaRPr lang="en-US" altLang="aa-ET"/>
          </a:p>
        </p:txBody>
      </p:sp>
    </p:spTree>
    <p:extLst>
      <p:ext uri="{BB962C8B-B14F-4D97-AF65-F5344CB8AC3E}">
        <p14:creationId xmlns:p14="http://schemas.microsoft.com/office/powerpoint/2010/main" val="363319493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5881" y="1709741"/>
            <a:ext cx="8543925"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75881" y="4589465"/>
            <a:ext cx="8543925" cy="1500187"/>
          </a:xfrm>
        </p:spPr>
        <p:txBody>
          <a:bodyPr/>
          <a:lstStyle>
            <a:lvl1pPr marL="0" indent="0">
              <a:buNone/>
              <a:defRPr sz="2400">
                <a:solidFill>
                  <a:schemeClr val="tx1"/>
                </a:solidFill>
              </a:defRPr>
            </a:lvl1pPr>
            <a:lvl2pPr marL="457213" indent="0">
              <a:buNone/>
              <a:defRPr sz="2000">
                <a:solidFill>
                  <a:schemeClr val="tx1">
                    <a:tint val="75000"/>
                  </a:schemeClr>
                </a:solidFill>
              </a:defRPr>
            </a:lvl2pPr>
            <a:lvl3pPr marL="914426" indent="0">
              <a:buNone/>
              <a:defRPr sz="1800">
                <a:solidFill>
                  <a:schemeClr val="tx1">
                    <a:tint val="75000"/>
                  </a:schemeClr>
                </a:solidFill>
              </a:defRPr>
            </a:lvl3pPr>
            <a:lvl4pPr marL="1371638" indent="0">
              <a:buNone/>
              <a:defRPr sz="1600">
                <a:solidFill>
                  <a:schemeClr val="tx1">
                    <a:tint val="75000"/>
                  </a:schemeClr>
                </a:solidFill>
              </a:defRPr>
            </a:lvl4pPr>
            <a:lvl5pPr marL="1828851" indent="0">
              <a:buNone/>
              <a:defRPr sz="1600">
                <a:solidFill>
                  <a:schemeClr val="tx1">
                    <a:tint val="75000"/>
                  </a:schemeClr>
                </a:solidFill>
              </a:defRPr>
            </a:lvl5pPr>
            <a:lvl6pPr marL="2286063" indent="0">
              <a:buNone/>
              <a:defRPr sz="1600">
                <a:solidFill>
                  <a:schemeClr val="tx1">
                    <a:tint val="75000"/>
                  </a:schemeClr>
                </a:solidFill>
              </a:defRPr>
            </a:lvl6pPr>
            <a:lvl7pPr marL="2743277" indent="0">
              <a:buNone/>
              <a:defRPr sz="1600">
                <a:solidFill>
                  <a:schemeClr val="tx1">
                    <a:tint val="75000"/>
                  </a:schemeClr>
                </a:solidFill>
              </a:defRPr>
            </a:lvl7pPr>
            <a:lvl8pPr marL="3200489" indent="0">
              <a:buNone/>
              <a:defRPr sz="1600">
                <a:solidFill>
                  <a:schemeClr val="tx1">
                    <a:tint val="75000"/>
                  </a:schemeClr>
                </a:solidFill>
              </a:defRPr>
            </a:lvl8pPr>
            <a:lvl9pPr marL="3657702"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pPr>
              <a:defRPr/>
            </a:pPr>
            <a:fld id="{A85E8D97-51D1-4D63-A0D5-FD36C9E67AE7}" type="datetimeFigureOut">
              <a:rPr lang="en-US"/>
              <a:pPr>
                <a:defRPr/>
              </a:pPr>
              <a:t>9/5/2025</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0E5B3B57-6601-4B42-AECB-068992B837AE}" type="slidenum">
              <a:rPr lang="en-US" altLang="aa-ET"/>
              <a:pPr/>
              <a:t>‹#›</a:t>
            </a:fld>
            <a:endParaRPr lang="en-US" altLang="aa-ET"/>
          </a:p>
        </p:txBody>
      </p:sp>
    </p:spTree>
    <p:extLst>
      <p:ext uri="{BB962C8B-B14F-4D97-AF65-F5344CB8AC3E}">
        <p14:creationId xmlns:p14="http://schemas.microsoft.com/office/powerpoint/2010/main" val="15746901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81038" y="1825626"/>
            <a:ext cx="421005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14913" y="1825626"/>
            <a:ext cx="421005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3"/>
          <p:cNvSpPr>
            <a:spLocks noGrp="1"/>
          </p:cNvSpPr>
          <p:nvPr>
            <p:ph type="dt" sz="half" idx="10"/>
          </p:nvPr>
        </p:nvSpPr>
        <p:spPr/>
        <p:txBody>
          <a:bodyPr/>
          <a:lstStyle>
            <a:lvl1pPr>
              <a:defRPr/>
            </a:lvl1pPr>
          </a:lstStyle>
          <a:p>
            <a:pPr>
              <a:defRPr/>
            </a:pPr>
            <a:fld id="{32FD1CA4-0A56-4131-8420-E1B6A3B3AF77}" type="datetimeFigureOut">
              <a:rPr lang="en-US"/>
              <a:pPr>
                <a:defRPr/>
              </a:pPr>
              <a:t>9/5/2025</a:t>
            </a:fld>
            <a:endParaRPr lang="en-US" dirty="0"/>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fld id="{B062F4F4-5249-47D7-A6D5-7BADC4389FDF}" type="slidenum">
              <a:rPr lang="en-US" altLang="aa-ET"/>
              <a:pPr/>
              <a:t>‹#›</a:t>
            </a:fld>
            <a:endParaRPr lang="en-US" altLang="aa-ET"/>
          </a:p>
        </p:txBody>
      </p:sp>
    </p:spTree>
    <p:extLst>
      <p:ext uri="{BB962C8B-B14F-4D97-AF65-F5344CB8AC3E}">
        <p14:creationId xmlns:p14="http://schemas.microsoft.com/office/powerpoint/2010/main" val="15524709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82330" y="365128"/>
            <a:ext cx="8543925"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13" indent="0">
              <a:buNone/>
              <a:defRPr sz="2000" b="1"/>
            </a:lvl2pPr>
            <a:lvl3pPr marL="914426" indent="0">
              <a:buNone/>
              <a:defRPr sz="1800" b="1"/>
            </a:lvl3pPr>
            <a:lvl4pPr marL="1371638" indent="0">
              <a:buNone/>
              <a:defRPr sz="1600" b="1"/>
            </a:lvl4pPr>
            <a:lvl5pPr marL="1828851" indent="0">
              <a:buNone/>
              <a:defRPr sz="1600" b="1"/>
            </a:lvl5pPr>
            <a:lvl6pPr marL="2286063" indent="0">
              <a:buNone/>
              <a:defRPr sz="1600" b="1"/>
            </a:lvl6pPr>
            <a:lvl7pPr marL="2743277" indent="0">
              <a:buNone/>
              <a:defRPr sz="1600" b="1"/>
            </a:lvl7pPr>
            <a:lvl8pPr marL="3200489" indent="0">
              <a:buNone/>
              <a:defRPr sz="1600" b="1"/>
            </a:lvl8pPr>
            <a:lvl9pPr marL="3657702" indent="0">
              <a:buNone/>
              <a:defRPr sz="1600" b="1"/>
            </a:lvl9pPr>
          </a:lstStyle>
          <a:p>
            <a:pPr lvl="0"/>
            <a:r>
              <a:rPr lang="en-US"/>
              <a:t>Click to edit Master text styles</a:t>
            </a:r>
          </a:p>
        </p:txBody>
      </p:sp>
      <p:sp>
        <p:nvSpPr>
          <p:cNvPr id="4" name="Content Placeholder 3"/>
          <p:cNvSpPr>
            <a:spLocks noGrp="1"/>
          </p:cNvSpPr>
          <p:nvPr>
            <p:ph sz="half" idx="2"/>
          </p:nvPr>
        </p:nvSpPr>
        <p:spPr>
          <a:xfrm>
            <a:off x="682329" y="2505075"/>
            <a:ext cx="4190702"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13" indent="0">
              <a:buNone/>
              <a:defRPr sz="2000" b="1"/>
            </a:lvl2pPr>
            <a:lvl3pPr marL="914426" indent="0">
              <a:buNone/>
              <a:defRPr sz="1800" b="1"/>
            </a:lvl3pPr>
            <a:lvl4pPr marL="1371638" indent="0">
              <a:buNone/>
              <a:defRPr sz="1600" b="1"/>
            </a:lvl4pPr>
            <a:lvl5pPr marL="1828851" indent="0">
              <a:buNone/>
              <a:defRPr sz="1600" b="1"/>
            </a:lvl5pPr>
            <a:lvl6pPr marL="2286063" indent="0">
              <a:buNone/>
              <a:defRPr sz="1600" b="1"/>
            </a:lvl6pPr>
            <a:lvl7pPr marL="2743277" indent="0">
              <a:buNone/>
              <a:defRPr sz="1600" b="1"/>
            </a:lvl7pPr>
            <a:lvl8pPr marL="3200489" indent="0">
              <a:buNone/>
              <a:defRPr sz="1600" b="1"/>
            </a:lvl8pPr>
            <a:lvl9pPr marL="3657702"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14913" y="2505075"/>
            <a:ext cx="4211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3"/>
          <p:cNvSpPr>
            <a:spLocks noGrp="1"/>
          </p:cNvSpPr>
          <p:nvPr>
            <p:ph type="dt" sz="half" idx="10"/>
          </p:nvPr>
        </p:nvSpPr>
        <p:spPr/>
        <p:txBody>
          <a:bodyPr/>
          <a:lstStyle>
            <a:lvl1pPr>
              <a:defRPr/>
            </a:lvl1pPr>
          </a:lstStyle>
          <a:p>
            <a:pPr>
              <a:defRPr/>
            </a:pPr>
            <a:fld id="{153017CE-7543-4E7A-8801-70B55A267640}" type="datetimeFigureOut">
              <a:rPr lang="en-US"/>
              <a:pPr>
                <a:defRPr/>
              </a:pPr>
              <a:t>9/5/2025</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fld id="{DB5802D7-5956-49A9-AD6F-AE30612B05B7}" type="slidenum">
              <a:rPr lang="en-US" altLang="aa-ET"/>
              <a:pPr/>
              <a:t>‹#›</a:t>
            </a:fld>
            <a:endParaRPr lang="en-US" altLang="aa-ET"/>
          </a:p>
        </p:txBody>
      </p:sp>
    </p:spTree>
    <p:extLst>
      <p:ext uri="{BB962C8B-B14F-4D97-AF65-F5344CB8AC3E}">
        <p14:creationId xmlns:p14="http://schemas.microsoft.com/office/powerpoint/2010/main" val="130007662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3"/>
          <p:cNvSpPr>
            <a:spLocks noGrp="1"/>
          </p:cNvSpPr>
          <p:nvPr>
            <p:ph type="dt" sz="half" idx="10"/>
          </p:nvPr>
        </p:nvSpPr>
        <p:spPr/>
        <p:txBody>
          <a:bodyPr/>
          <a:lstStyle>
            <a:lvl1pPr>
              <a:defRPr/>
            </a:lvl1pPr>
          </a:lstStyle>
          <a:p>
            <a:pPr>
              <a:defRPr/>
            </a:pPr>
            <a:fld id="{9E9D5BC1-BE1D-42E1-A326-2A4164E04CFC}" type="datetimeFigureOut">
              <a:rPr lang="en-US"/>
              <a:pPr>
                <a:defRPr/>
              </a:pPr>
              <a:t>9/5/2025</a:t>
            </a:fld>
            <a:endParaRPr lang="en-US" dirty="0"/>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fld id="{3D366E22-3F5E-4214-A8BA-D41C76B89643}" type="slidenum">
              <a:rPr lang="en-US" altLang="aa-ET"/>
              <a:pPr/>
              <a:t>‹#›</a:t>
            </a:fld>
            <a:endParaRPr lang="en-US" altLang="aa-ET"/>
          </a:p>
        </p:txBody>
      </p:sp>
    </p:spTree>
    <p:extLst>
      <p:ext uri="{BB962C8B-B14F-4D97-AF65-F5344CB8AC3E}">
        <p14:creationId xmlns:p14="http://schemas.microsoft.com/office/powerpoint/2010/main" val="314550167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739B0DB4-82EC-4934-A574-DED1C88DA8F5}" type="datetimeFigureOut">
              <a:rPr lang="en-US"/>
              <a:pPr>
                <a:defRPr/>
              </a:pPr>
              <a:t>9/5/2025</a:t>
            </a:fld>
            <a:endParaRPr lang="en-US" dirty="0"/>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fld id="{1EB02A3E-D53E-457B-87DB-6FFAF4D25A6F}" type="slidenum">
              <a:rPr lang="en-US" altLang="aa-ET"/>
              <a:pPr/>
              <a:t>‹#›</a:t>
            </a:fld>
            <a:endParaRPr lang="en-US" altLang="aa-ET"/>
          </a:p>
        </p:txBody>
      </p:sp>
    </p:spTree>
    <p:extLst>
      <p:ext uri="{BB962C8B-B14F-4D97-AF65-F5344CB8AC3E}">
        <p14:creationId xmlns:p14="http://schemas.microsoft.com/office/powerpoint/2010/main" val="39280684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2330" y="457200"/>
            <a:ext cx="3194943"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4211342" y="987428"/>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82330" y="2057400"/>
            <a:ext cx="3194943" cy="3811588"/>
          </a:xfrm>
        </p:spPr>
        <p:txBody>
          <a:bodyPr/>
          <a:lstStyle>
            <a:lvl1pPr marL="0" indent="0">
              <a:buNone/>
              <a:defRPr sz="1600"/>
            </a:lvl1pPr>
            <a:lvl2pPr marL="457213" indent="0">
              <a:buNone/>
              <a:defRPr sz="1400"/>
            </a:lvl2pPr>
            <a:lvl3pPr marL="914426" indent="0">
              <a:buNone/>
              <a:defRPr sz="1200"/>
            </a:lvl3pPr>
            <a:lvl4pPr marL="1371638" indent="0">
              <a:buNone/>
              <a:defRPr sz="1000"/>
            </a:lvl4pPr>
            <a:lvl5pPr marL="1828851" indent="0">
              <a:buNone/>
              <a:defRPr sz="1000"/>
            </a:lvl5pPr>
            <a:lvl6pPr marL="2286063" indent="0">
              <a:buNone/>
              <a:defRPr sz="1000"/>
            </a:lvl6pPr>
            <a:lvl7pPr marL="2743277" indent="0">
              <a:buNone/>
              <a:defRPr sz="1000"/>
            </a:lvl7pPr>
            <a:lvl8pPr marL="3200489" indent="0">
              <a:buNone/>
              <a:defRPr sz="1000"/>
            </a:lvl8pPr>
            <a:lvl9pPr marL="3657702" indent="0">
              <a:buNone/>
              <a:defRPr sz="10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fld id="{8F71EA55-3EA3-4259-AF7B-A5E0583B778F}" type="datetimeFigureOut">
              <a:rPr lang="en-US"/>
              <a:pPr>
                <a:defRPr/>
              </a:pPr>
              <a:t>9/5/2025</a:t>
            </a:fld>
            <a:endParaRPr lang="en-US" dirty="0"/>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fld id="{56A0AEB2-6DFF-4059-945F-3E067F49A358}" type="slidenum">
              <a:rPr lang="en-US" altLang="aa-ET"/>
              <a:pPr/>
              <a:t>‹#›</a:t>
            </a:fld>
            <a:endParaRPr lang="en-US" altLang="aa-ET"/>
          </a:p>
        </p:txBody>
      </p:sp>
    </p:spTree>
    <p:extLst>
      <p:ext uri="{BB962C8B-B14F-4D97-AF65-F5344CB8AC3E}">
        <p14:creationId xmlns:p14="http://schemas.microsoft.com/office/powerpoint/2010/main" val="190091528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2330" y="457200"/>
            <a:ext cx="3194943"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4211342" y="987428"/>
            <a:ext cx="5014913" cy="4873625"/>
          </a:xfrm>
        </p:spPr>
        <p:txBody>
          <a:bodyPr rtlCol="0">
            <a:normAutofit/>
          </a:bodyPr>
          <a:lstStyle>
            <a:lvl1pPr marL="0" indent="0">
              <a:buNone/>
              <a:defRPr sz="3200"/>
            </a:lvl1pPr>
            <a:lvl2pPr marL="457213" indent="0">
              <a:buNone/>
              <a:defRPr sz="2800"/>
            </a:lvl2pPr>
            <a:lvl3pPr marL="914426" indent="0">
              <a:buNone/>
              <a:defRPr sz="2400"/>
            </a:lvl3pPr>
            <a:lvl4pPr marL="1371638" indent="0">
              <a:buNone/>
              <a:defRPr sz="2000"/>
            </a:lvl4pPr>
            <a:lvl5pPr marL="1828851" indent="0">
              <a:buNone/>
              <a:defRPr sz="2000"/>
            </a:lvl5pPr>
            <a:lvl6pPr marL="2286063" indent="0">
              <a:buNone/>
              <a:defRPr sz="2000"/>
            </a:lvl6pPr>
            <a:lvl7pPr marL="2743277" indent="0">
              <a:buNone/>
              <a:defRPr sz="2000"/>
            </a:lvl7pPr>
            <a:lvl8pPr marL="3200489" indent="0">
              <a:buNone/>
              <a:defRPr sz="2000"/>
            </a:lvl8pPr>
            <a:lvl9pPr marL="3657702" indent="0">
              <a:buNone/>
              <a:defRPr sz="2000"/>
            </a:lvl9pPr>
          </a:lstStyle>
          <a:p>
            <a:pPr lvl="0"/>
            <a:r>
              <a:rPr lang="en-US" noProof="0" dirty="0"/>
              <a:t>Click icon to add picture</a:t>
            </a:r>
          </a:p>
        </p:txBody>
      </p:sp>
      <p:sp>
        <p:nvSpPr>
          <p:cNvPr id="4" name="Text Placeholder 3"/>
          <p:cNvSpPr>
            <a:spLocks noGrp="1"/>
          </p:cNvSpPr>
          <p:nvPr>
            <p:ph type="body" sz="half" idx="2"/>
          </p:nvPr>
        </p:nvSpPr>
        <p:spPr>
          <a:xfrm>
            <a:off x="682330" y="2057400"/>
            <a:ext cx="3194943" cy="3811588"/>
          </a:xfrm>
        </p:spPr>
        <p:txBody>
          <a:bodyPr/>
          <a:lstStyle>
            <a:lvl1pPr marL="0" indent="0">
              <a:buNone/>
              <a:defRPr sz="1600"/>
            </a:lvl1pPr>
            <a:lvl2pPr marL="457213" indent="0">
              <a:buNone/>
              <a:defRPr sz="1400"/>
            </a:lvl2pPr>
            <a:lvl3pPr marL="914426" indent="0">
              <a:buNone/>
              <a:defRPr sz="1200"/>
            </a:lvl3pPr>
            <a:lvl4pPr marL="1371638" indent="0">
              <a:buNone/>
              <a:defRPr sz="1000"/>
            </a:lvl4pPr>
            <a:lvl5pPr marL="1828851" indent="0">
              <a:buNone/>
              <a:defRPr sz="1000"/>
            </a:lvl5pPr>
            <a:lvl6pPr marL="2286063" indent="0">
              <a:buNone/>
              <a:defRPr sz="1000"/>
            </a:lvl6pPr>
            <a:lvl7pPr marL="2743277" indent="0">
              <a:buNone/>
              <a:defRPr sz="1000"/>
            </a:lvl7pPr>
            <a:lvl8pPr marL="3200489" indent="0">
              <a:buNone/>
              <a:defRPr sz="1000"/>
            </a:lvl8pPr>
            <a:lvl9pPr marL="3657702" indent="0">
              <a:buNone/>
              <a:defRPr sz="10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fld id="{38B4CF3E-09AB-4F7C-9172-E348E2EA5CA0}" type="datetimeFigureOut">
              <a:rPr lang="en-US"/>
              <a:pPr>
                <a:defRPr/>
              </a:pPr>
              <a:t>9/5/2025</a:t>
            </a:fld>
            <a:endParaRPr lang="en-US" dirty="0"/>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fld id="{30A8EAC5-74F8-4B7B-B7A5-DE5B3345AD8A}" type="slidenum">
              <a:rPr lang="en-US" altLang="aa-ET"/>
              <a:pPr/>
              <a:t>‹#›</a:t>
            </a:fld>
            <a:endParaRPr lang="en-US" altLang="aa-ET"/>
          </a:p>
        </p:txBody>
      </p:sp>
    </p:spTree>
    <p:extLst>
      <p:ext uri="{BB962C8B-B14F-4D97-AF65-F5344CB8AC3E}">
        <p14:creationId xmlns:p14="http://schemas.microsoft.com/office/powerpoint/2010/main" val="3485558753"/>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p:cNvSpPr>
            <a:spLocks noGrp="1" noChangeArrowheads="1"/>
          </p:cNvSpPr>
          <p:nvPr>
            <p:ph type="title"/>
          </p:nvPr>
        </p:nvSpPr>
        <p:spPr bwMode="auto">
          <a:xfrm>
            <a:off x="681038" y="365125"/>
            <a:ext cx="8543925" cy="13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aa-ET"/>
              <a:t>Click to edit Master title style</a:t>
            </a:r>
          </a:p>
        </p:txBody>
      </p:sp>
      <p:sp>
        <p:nvSpPr>
          <p:cNvPr id="1027" name="Text Placeholder 2"/>
          <p:cNvSpPr>
            <a:spLocks noGrp="1" noChangeArrowheads="1"/>
          </p:cNvSpPr>
          <p:nvPr>
            <p:ph type="body" idx="1"/>
          </p:nvPr>
        </p:nvSpPr>
        <p:spPr bwMode="auto">
          <a:xfrm>
            <a:off x="681038" y="1825625"/>
            <a:ext cx="8543925" cy="4351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aa-ET"/>
              <a:t>Click to edit Master text styles</a:t>
            </a:r>
          </a:p>
          <a:p>
            <a:pPr lvl="1"/>
            <a:r>
              <a:rPr lang="en-US" altLang="aa-ET"/>
              <a:t>Second level</a:t>
            </a:r>
          </a:p>
          <a:p>
            <a:pPr lvl="2"/>
            <a:r>
              <a:rPr lang="en-US" altLang="aa-ET"/>
              <a:t>Third level</a:t>
            </a:r>
          </a:p>
          <a:p>
            <a:pPr lvl="3"/>
            <a:r>
              <a:rPr lang="en-US" altLang="aa-ET"/>
              <a:t>Fourth level</a:t>
            </a:r>
          </a:p>
          <a:p>
            <a:pPr lvl="4"/>
            <a:r>
              <a:rPr lang="en-US" altLang="aa-ET"/>
              <a:t>Fifth level</a:t>
            </a:r>
          </a:p>
        </p:txBody>
      </p:sp>
      <p:sp>
        <p:nvSpPr>
          <p:cNvPr id="4" name="Date Placeholder 3"/>
          <p:cNvSpPr>
            <a:spLocks noGrp="1"/>
          </p:cNvSpPr>
          <p:nvPr>
            <p:ph type="dt" sz="half" idx="2"/>
          </p:nvPr>
        </p:nvSpPr>
        <p:spPr>
          <a:xfrm>
            <a:off x="681038" y="6356350"/>
            <a:ext cx="2228850" cy="365125"/>
          </a:xfrm>
          <a:prstGeom prst="rect">
            <a:avLst/>
          </a:prstGeom>
        </p:spPr>
        <p:txBody>
          <a:bodyPr vert="horz" lIns="91440" tIns="45720" rIns="91440" bIns="45720" rtlCol="0" anchor="ctr"/>
          <a:lstStyle>
            <a:lvl1pPr algn="l" eaLnBrk="1" fontAlgn="auto" hangingPunct="1">
              <a:spcBef>
                <a:spcPts val="0"/>
              </a:spcBef>
              <a:spcAft>
                <a:spcPts val="0"/>
              </a:spcAft>
              <a:defRPr sz="1200">
                <a:solidFill>
                  <a:schemeClr val="tx1">
                    <a:tint val="75000"/>
                  </a:schemeClr>
                </a:solidFill>
                <a:latin typeface="+mn-lt"/>
              </a:defRPr>
            </a:lvl1pPr>
          </a:lstStyle>
          <a:p>
            <a:pPr>
              <a:defRPr/>
            </a:pPr>
            <a:fld id="{4DA1E907-1B4A-4CF4-B044-B3F312E3DAD0}" type="datetimeFigureOut">
              <a:rPr lang="en-US"/>
              <a:pPr>
                <a:defRPr/>
              </a:pPr>
              <a:t>9/5/2025</a:t>
            </a:fld>
            <a:endParaRPr lang="en-US" dirty="0"/>
          </a:p>
        </p:txBody>
      </p:sp>
      <p:sp>
        <p:nvSpPr>
          <p:cNvPr id="5" name="Footer Placeholder 4"/>
          <p:cNvSpPr>
            <a:spLocks noGrp="1"/>
          </p:cNvSpPr>
          <p:nvPr>
            <p:ph type="ftr" sz="quarter" idx="3"/>
          </p:nvPr>
        </p:nvSpPr>
        <p:spPr>
          <a:xfrm>
            <a:off x="3281363" y="6356350"/>
            <a:ext cx="3343275"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schemeClr val="tx1">
                    <a:tint val="75000"/>
                  </a:schemeClr>
                </a:solidFill>
                <a:latin typeface="+mn-lt"/>
              </a:defRPr>
            </a:lvl1pPr>
          </a:lstStyle>
          <a:p>
            <a:pPr>
              <a:defRPr/>
            </a:pPr>
            <a:endParaRPr lang="en-US"/>
          </a:p>
        </p:txBody>
      </p:sp>
      <p:sp>
        <p:nvSpPr>
          <p:cNvPr id="6" name="Slide Number Placeholder 5"/>
          <p:cNvSpPr>
            <a:spLocks noGrp="1"/>
          </p:cNvSpPr>
          <p:nvPr>
            <p:ph type="sldNum" sz="quarter" idx="4"/>
          </p:nvPr>
        </p:nvSpPr>
        <p:spPr>
          <a:xfrm>
            <a:off x="6996113" y="6356350"/>
            <a:ext cx="222885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rgbClr val="898989"/>
                </a:solidFill>
              </a:defRPr>
            </a:lvl1pPr>
          </a:lstStyle>
          <a:p>
            <a:fld id="{3A475138-D7E0-4AF0-8ACA-F17F1F888575}" type="slidenum">
              <a:rPr lang="en-US" altLang="aa-ET"/>
              <a:pPr/>
              <a:t>‹#›</a:t>
            </a:fld>
            <a:endParaRPr lang="en-US" altLang="aa-ET"/>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p:titleStyle>
    <p:body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71" indent="-228606" algn="l" defTabSz="914426"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83" indent="-228606" algn="l" defTabSz="914426"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96" indent="-228606" algn="l" defTabSz="914426"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308" indent="-228606" algn="l" defTabSz="914426"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26" rtl="0" eaLnBrk="1" latinLnBrk="0" hangingPunct="1">
        <a:defRPr sz="1800" kern="1200">
          <a:solidFill>
            <a:schemeClr val="tx1"/>
          </a:solidFill>
          <a:latin typeface="+mn-lt"/>
          <a:ea typeface="+mn-ea"/>
          <a:cs typeface="+mn-cs"/>
        </a:defRPr>
      </a:lvl1pPr>
      <a:lvl2pPr marL="457213" algn="l" defTabSz="914426" rtl="0" eaLnBrk="1" latinLnBrk="0" hangingPunct="1">
        <a:defRPr sz="1800" kern="1200">
          <a:solidFill>
            <a:schemeClr val="tx1"/>
          </a:solidFill>
          <a:latin typeface="+mn-lt"/>
          <a:ea typeface="+mn-ea"/>
          <a:cs typeface="+mn-cs"/>
        </a:defRPr>
      </a:lvl2pPr>
      <a:lvl3pPr marL="914426" algn="l" defTabSz="914426" rtl="0" eaLnBrk="1" latinLnBrk="0" hangingPunct="1">
        <a:defRPr sz="1800" kern="1200">
          <a:solidFill>
            <a:schemeClr val="tx1"/>
          </a:solidFill>
          <a:latin typeface="+mn-lt"/>
          <a:ea typeface="+mn-ea"/>
          <a:cs typeface="+mn-cs"/>
        </a:defRPr>
      </a:lvl3pPr>
      <a:lvl4pPr marL="1371638" algn="l" defTabSz="914426" rtl="0" eaLnBrk="1" latinLnBrk="0" hangingPunct="1">
        <a:defRPr sz="1800" kern="1200">
          <a:solidFill>
            <a:schemeClr val="tx1"/>
          </a:solidFill>
          <a:latin typeface="+mn-lt"/>
          <a:ea typeface="+mn-ea"/>
          <a:cs typeface="+mn-cs"/>
        </a:defRPr>
      </a:lvl4pPr>
      <a:lvl5pPr marL="1828851" algn="l" defTabSz="914426" rtl="0" eaLnBrk="1" latinLnBrk="0" hangingPunct="1">
        <a:defRPr sz="1800" kern="1200">
          <a:solidFill>
            <a:schemeClr val="tx1"/>
          </a:solidFill>
          <a:latin typeface="+mn-lt"/>
          <a:ea typeface="+mn-ea"/>
          <a:cs typeface="+mn-cs"/>
        </a:defRPr>
      </a:lvl5pPr>
      <a:lvl6pPr marL="2286063" algn="l" defTabSz="914426" rtl="0" eaLnBrk="1" latinLnBrk="0" hangingPunct="1">
        <a:defRPr sz="1800" kern="1200">
          <a:solidFill>
            <a:schemeClr val="tx1"/>
          </a:solidFill>
          <a:latin typeface="+mn-lt"/>
          <a:ea typeface="+mn-ea"/>
          <a:cs typeface="+mn-cs"/>
        </a:defRPr>
      </a:lvl6pPr>
      <a:lvl7pPr marL="2743277" algn="l" defTabSz="914426" rtl="0" eaLnBrk="1" latinLnBrk="0" hangingPunct="1">
        <a:defRPr sz="1800" kern="1200">
          <a:solidFill>
            <a:schemeClr val="tx1"/>
          </a:solidFill>
          <a:latin typeface="+mn-lt"/>
          <a:ea typeface="+mn-ea"/>
          <a:cs typeface="+mn-cs"/>
        </a:defRPr>
      </a:lvl7pPr>
      <a:lvl8pPr marL="3200489" algn="l" defTabSz="914426" rtl="0" eaLnBrk="1" latinLnBrk="0" hangingPunct="1">
        <a:defRPr sz="1800" kern="1200">
          <a:solidFill>
            <a:schemeClr val="tx1"/>
          </a:solidFill>
          <a:latin typeface="+mn-lt"/>
          <a:ea typeface="+mn-ea"/>
          <a:cs typeface="+mn-cs"/>
        </a:defRPr>
      </a:lvl8pPr>
      <a:lvl9pPr marL="3657702" algn="l" defTabSz="914426"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1.jpg"/><Relationship Id="rId4" Type="http://schemas.openxmlformats.org/officeDocument/2006/relationships/image" Target="../media/image2.png"/><Relationship Id="rId5" Type="http://schemas.openxmlformats.org/officeDocument/2006/relationships/image" Target="../media/image3.jpeg"/><Relationship Id="rId6" Type="http://schemas.openxmlformats.org/officeDocument/2006/relationships/image" Target="../media/image4.png"/><Relationship Id="rId7" Type="http://schemas.microsoft.com/office/2007/relationships/hdphoto" Target="../media/hdphoto1.wdp"/></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 xmlns:a16="http://schemas.microsoft.com/office/drawing/2014/main" id="{BF813844-9E3E-E8BD-2E71-CB5F87320FA9}"/>
              </a:ext>
            </a:extLst>
          </p:cNvPr>
          <p:cNvSpPr txBox="1"/>
          <p:nvPr/>
        </p:nvSpPr>
        <p:spPr>
          <a:xfrm>
            <a:off x="1229" y="133246"/>
            <a:ext cx="9901760" cy="369332"/>
          </a:xfrm>
          <a:prstGeom prst="rect">
            <a:avLst/>
          </a:prstGeom>
          <a:noFill/>
        </p:spPr>
        <p:txBody>
          <a:bodyPr wrap="square">
            <a:spAutoFit/>
          </a:bodyPr>
          <a:lstStyle/>
          <a:p>
            <a:pPr algn="ctr"/>
            <a:r>
              <a:rPr lang="en-GB" b="1" smtClean="0"/>
              <a:t>Nouveautés Air </a:t>
            </a:r>
            <a:r>
              <a:rPr lang="en-GB" b="1" dirty="0"/>
              <a:t>Conditions</a:t>
            </a:r>
            <a:endParaRPr lang="aa-ET" b="1" dirty="0"/>
          </a:p>
        </p:txBody>
      </p:sp>
      <p:pic>
        <p:nvPicPr>
          <p:cNvPr id="2" name="Picture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228" y="664170"/>
            <a:ext cx="9906000" cy="3761184"/>
          </a:xfrm>
          <a:prstGeom prst="rect">
            <a:avLst/>
          </a:prstGeom>
        </p:spPr>
      </p:pic>
      <p:sp>
        <p:nvSpPr>
          <p:cNvPr id="17" name="Subtitle 2"/>
          <p:cNvSpPr txBox="1">
            <a:spLocks/>
          </p:cNvSpPr>
          <p:nvPr/>
        </p:nvSpPr>
        <p:spPr>
          <a:xfrm>
            <a:off x="5450481" y="4529132"/>
            <a:ext cx="3176160" cy="1973460"/>
          </a:xfrm>
          <a:prstGeom prst="rect">
            <a:avLst/>
          </a:prstGeom>
        </p:spPr>
        <p:txBody>
          <a:bodyPr vert="horz" lIns="91440" tIns="45720" rIns="91440" bIns="45720" rtlCol="0">
            <a:noAutofit/>
          </a:bodyPr>
          <a:lst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fontAlgn="b">
              <a:lnSpc>
                <a:spcPct val="100000"/>
              </a:lnSpc>
              <a:spcBef>
                <a:spcPts val="0"/>
              </a:spcBef>
              <a:buFont typeface="Wingdings" panose="05000000000000000000" pitchFamily="2" charset="2"/>
              <a:buChar char="§"/>
            </a:pPr>
            <a:r>
              <a:rPr lang="en-US" sz="800" dirty="0">
                <a:solidFill>
                  <a:prstClr val="black"/>
                </a:solidFill>
              </a:rPr>
              <a:t>JE ME SENS</a:t>
            </a:r>
          </a:p>
          <a:p>
            <a:pPr fontAlgn="b">
              <a:lnSpc>
                <a:spcPct val="100000"/>
              </a:lnSpc>
              <a:spcBef>
                <a:spcPts val="0"/>
              </a:spcBef>
              <a:buFont typeface="Wingdings" panose="05000000000000000000" pitchFamily="2" charset="2"/>
              <a:buChar char="§"/>
            </a:pPr>
            <a:r>
              <a:rPr lang="en-US" sz="800" dirty="0">
                <a:solidFill>
                  <a:prstClr val="black"/>
                </a:solidFill>
              </a:rPr>
              <a:t>FLUX D'AIR 4-D</a:t>
            </a:r>
          </a:p>
          <a:p>
            <a:pPr fontAlgn="b">
              <a:lnSpc>
                <a:spcPct val="100000"/>
              </a:lnSpc>
              <a:spcBef>
                <a:spcPts val="0"/>
              </a:spcBef>
              <a:buFont typeface="Wingdings" panose="05000000000000000000" pitchFamily="2" charset="2"/>
              <a:buChar char="§"/>
            </a:pPr>
            <a:r>
              <a:rPr lang="en-US" sz="800" dirty="0">
                <a:solidFill>
                  <a:prstClr val="black"/>
                </a:solidFill>
              </a:rPr>
              <a:t>REFROIDISSEMENT CONFORTABLE</a:t>
            </a:r>
          </a:p>
          <a:p>
            <a:pPr fontAlgn="b">
              <a:lnSpc>
                <a:spcPct val="100000"/>
              </a:lnSpc>
              <a:spcBef>
                <a:spcPts val="0"/>
              </a:spcBef>
              <a:buFont typeface="Wingdings" panose="05000000000000000000" pitchFamily="2" charset="2"/>
              <a:buChar char="§"/>
            </a:pPr>
            <a:r>
              <a:rPr lang="en-US" sz="800" dirty="0">
                <a:solidFill>
                  <a:prstClr val="black"/>
                </a:solidFill>
              </a:rPr>
              <a:t>DÉBIT D'AIR INTELLIGENT</a:t>
            </a:r>
          </a:p>
          <a:p>
            <a:pPr fontAlgn="b">
              <a:lnSpc>
                <a:spcPct val="100000"/>
              </a:lnSpc>
              <a:spcBef>
                <a:spcPts val="0"/>
              </a:spcBef>
              <a:buFont typeface="Wingdings" panose="05000000000000000000" pitchFamily="2" charset="2"/>
              <a:buChar char="§"/>
            </a:pPr>
            <a:r>
              <a:rPr lang="en-US" sz="800" dirty="0">
                <a:solidFill>
                  <a:prstClr val="black"/>
                </a:solidFill>
              </a:rPr>
              <a:t>MÉMOIRE DE POSITION DES PERTES</a:t>
            </a:r>
          </a:p>
          <a:p>
            <a:pPr fontAlgn="b">
              <a:lnSpc>
                <a:spcPct val="100000"/>
              </a:lnSpc>
              <a:spcBef>
                <a:spcPts val="0"/>
              </a:spcBef>
              <a:buFont typeface="Wingdings" panose="05000000000000000000" pitchFamily="2" charset="2"/>
              <a:buChar char="§"/>
            </a:pPr>
            <a:r>
              <a:rPr lang="en-US" sz="800" dirty="0">
                <a:solidFill>
                  <a:prstClr val="black"/>
                </a:solidFill>
              </a:rPr>
              <a:t>SYSTÈME DE FILTRAGE SANTÉ DISTRIBUÉ</a:t>
            </a:r>
          </a:p>
          <a:p>
            <a:pPr fontAlgn="b">
              <a:lnSpc>
                <a:spcPct val="100000"/>
              </a:lnSpc>
              <a:spcBef>
                <a:spcPts val="0"/>
              </a:spcBef>
              <a:buFont typeface="Wingdings" panose="05000000000000000000" pitchFamily="2" charset="2"/>
              <a:buChar char="§"/>
            </a:pPr>
            <a:r>
              <a:rPr lang="en-US" sz="800" dirty="0">
                <a:solidFill>
                  <a:prstClr val="black"/>
                </a:solidFill>
              </a:rPr>
              <a:t>7 VITESSES DE VENTILATEUR</a:t>
            </a:r>
          </a:p>
          <a:p>
            <a:pPr fontAlgn="b">
              <a:lnSpc>
                <a:spcPct val="100000"/>
              </a:lnSpc>
              <a:spcBef>
                <a:spcPts val="0"/>
              </a:spcBef>
              <a:buFont typeface="Wingdings" panose="05000000000000000000" pitchFamily="2" charset="2"/>
              <a:buChar char="§"/>
            </a:pPr>
            <a:r>
              <a:rPr lang="en-US" sz="800" dirty="0">
                <a:solidFill>
                  <a:prstClr val="black"/>
                </a:solidFill>
              </a:rPr>
              <a:t>REFROIDISSEMENT RAPIDE EN 30”</a:t>
            </a:r>
          </a:p>
          <a:p>
            <a:pPr fontAlgn="b">
              <a:lnSpc>
                <a:spcPct val="100000"/>
              </a:lnSpc>
              <a:spcBef>
                <a:spcPts val="0"/>
              </a:spcBef>
              <a:buFont typeface="Wingdings" panose="05000000000000000000" pitchFamily="2" charset="2"/>
              <a:buChar char="§"/>
            </a:pPr>
            <a:r>
              <a:rPr lang="en-US" sz="800" dirty="0">
                <a:solidFill>
                  <a:prstClr val="black"/>
                </a:solidFill>
              </a:rPr>
              <a:t>CHAUFFAGE RAPIDE EN 60”</a:t>
            </a:r>
          </a:p>
          <a:p>
            <a:pPr fontAlgn="b">
              <a:lnSpc>
                <a:spcPct val="100000"/>
              </a:lnSpc>
              <a:spcBef>
                <a:spcPts val="0"/>
              </a:spcBef>
              <a:buFont typeface="Wingdings" panose="05000000000000000000" pitchFamily="2" charset="2"/>
              <a:buChar char="§"/>
            </a:pPr>
            <a:r>
              <a:rPr lang="en-US" sz="800" dirty="0">
                <a:solidFill>
                  <a:prstClr val="black"/>
                </a:solidFill>
              </a:rPr>
              <a:t>AUTONETTOYAGE ET STÉRILISATION À HAUTE TEMPÉRATURE 56◦C</a:t>
            </a:r>
          </a:p>
          <a:p>
            <a:pPr fontAlgn="b">
              <a:lnSpc>
                <a:spcPct val="100000"/>
              </a:lnSpc>
              <a:spcBef>
                <a:spcPts val="0"/>
              </a:spcBef>
              <a:buFont typeface="Wingdings" panose="05000000000000000000" pitchFamily="2" charset="2"/>
              <a:buChar char="§"/>
            </a:pPr>
            <a:r>
              <a:rPr lang="en-US" sz="800" b="1" dirty="0">
                <a:solidFill>
                  <a:prstClr val="black"/>
                </a:solidFill>
              </a:rPr>
              <a:t>RÉFRIGÉRANT : R32</a:t>
            </a:r>
          </a:p>
          <a:p>
            <a:pPr fontAlgn="b">
              <a:lnSpc>
                <a:spcPct val="100000"/>
              </a:lnSpc>
              <a:spcBef>
                <a:spcPts val="0"/>
              </a:spcBef>
              <a:buFont typeface="Wingdings" panose="05000000000000000000" pitchFamily="2" charset="2"/>
              <a:buChar char="§"/>
            </a:pPr>
            <a:r>
              <a:rPr lang="en-US" sz="800" b="1" dirty="0" smtClean="0">
                <a:solidFill>
                  <a:prstClr val="black"/>
                </a:solidFill>
              </a:rPr>
              <a:t>Wi-Fi</a:t>
            </a:r>
            <a:endParaRPr lang="en-US" sz="800" b="1" dirty="0">
              <a:solidFill>
                <a:prstClr val="black"/>
              </a:solidFill>
            </a:endParaRPr>
          </a:p>
        </p:txBody>
      </p:sp>
      <p:sp>
        <p:nvSpPr>
          <p:cNvPr id="25" name="Subtitle 2"/>
          <p:cNvSpPr txBox="1">
            <a:spLocks/>
          </p:cNvSpPr>
          <p:nvPr/>
        </p:nvSpPr>
        <p:spPr>
          <a:xfrm>
            <a:off x="2166793" y="4527828"/>
            <a:ext cx="3155143" cy="448167"/>
          </a:xfrm>
          <a:prstGeom prst="rect">
            <a:avLst/>
          </a:prstGeom>
        </p:spPr>
        <p:txBody>
          <a:bodyPr vert="horz" lIns="91440" tIns="45720" rIns="91440" bIns="45720" rtlCol="0">
            <a:noAutofit/>
          </a:bodyPr>
          <a:lst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algn="ctr" fontAlgn="b">
              <a:spcBef>
                <a:spcPts val="0"/>
              </a:spcBef>
            </a:pPr>
            <a:r>
              <a:rPr lang="en-US" sz="1000" b="1" dirty="0">
                <a:solidFill>
                  <a:schemeClr val="accent1">
                    <a:lumMod val="50000"/>
                  </a:schemeClr>
                </a:solidFill>
                <a:latin typeface="HP Simplified" panose="020B0604020204020204" pitchFamily="34" charset="0"/>
              </a:rPr>
              <a:t>9 000 BTU </a:t>
            </a:r>
            <a:r>
              <a:rPr lang="en-US" sz="1000" b="1" dirty="0">
                <a:solidFill>
                  <a:schemeClr val="bg2">
                    <a:lumMod val="50000"/>
                  </a:schemeClr>
                </a:solidFill>
                <a:latin typeface="HP Simplified" panose="020B0604020204020204" pitchFamily="34" charset="0"/>
              </a:rPr>
              <a:t>Réf :   </a:t>
            </a:r>
            <a:r>
              <a:rPr lang="en-US" sz="1000" b="1" u="sng" dirty="0" smtClean="0">
                <a:solidFill>
                  <a:schemeClr val="accent1">
                    <a:lumMod val="75000"/>
                  </a:schemeClr>
                </a:solidFill>
                <a:latin typeface="HP Simplified" panose="020B0604020204020204" pitchFamily="34" charset="0"/>
              </a:rPr>
              <a:t>HYAC-TPNWWF-09</a:t>
            </a:r>
            <a:endParaRPr lang="en-US" sz="1000" b="1" u="sng" dirty="0">
              <a:solidFill>
                <a:schemeClr val="accent1">
                  <a:lumMod val="75000"/>
                </a:schemeClr>
              </a:solidFill>
              <a:latin typeface="HP Simplified" panose="020B0604020204020204" pitchFamily="34" charset="0"/>
            </a:endParaRPr>
          </a:p>
          <a:p>
            <a:pPr marL="0" indent="0" algn="ctr" fontAlgn="b">
              <a:spcBef>
                <a:spcPts val="0"/>
              </a:spcBef>
              <a:buNone/>
            </a:pPr>
            <a:r>
              <a:rPr lang="en-US" sz="1000" b="1" dirty="0" smtClean="0">
                <a:solidFill>
                  <a:srgbClr val="FF0000"/>
                </a:solidFill>
                <a:latin typeface="HP Simplified" panose="020B0604020204020204" pitchFamily="34" charset="0"/>
              </a:rPr>
              <a:t>Prix ​​conseillé</a:t>
            </a:r>
            <a:r>
              <a:rPr lang="en-US" sz="1000" b="1" dirty="0">
                <a:solidFill>
                  <a:srgbClr val="FF0000"/>
                </a:solidFill>
                <a:latin typeface="HP Simplified" panose="020B0604020204020204" pitchFamily="34" charset="0"/>
              </a:rPr>
              <a:t>: € </a:t>
            </a:r>
            <a:r>
              <a:rPr lang="en-US" sz="1000" b="1" dirty="0" smtClean="0">
                <a:solidFill>
                  <a:srgbClr val="FF0000"/>
                </a:solidFill>
                <a:latin typeface="HP Simplified" panose="020B0604020204020204" pitchFamily="34" charset="0"/>
              </a:rPr>
              <a:t>389,00</a:t>
            </a:r>
            <a:endParaRPr lang="en-US" sz="1000" b="1" dirty="0">
              <a:solidFill>
                <a:schemeClr val="accent1"/>
              </a:solidFill>
              <a:latin typeface="HP Simplified" panose="020B0604020204020204" pitchFamily="34" charset="0"/>
            </a:endParaRPr>
          </a:p>
        </p:txBody>
      </p:sp>
      <p:sp>
        <p:nvSpPr>
          <p:cNvPr id="26" name="Subtitle 2"/>
          <p:cNvSpPr txBox="1">
            <a:spLocks/>
          </p:cNvSpPr>
          <p:nvPr/>
        </p:nvSpPr>
        <p:spPr>
          <a:xfrm>
            <a:off x="2213610" y="4879215"/>
            <a:ext cx="3155143" cy="448167"/>
          </a:xfrm>
          <a:prstGeom prst="rect">
            <a:avLst/>
          </a:prstGeom>
        </p:spPr>
        <p:txBody>
          <a:bodyPr vert="horz" lIns="91440" tIns="45720" rIns="91440" bIns="45720" rtlCol="0">
            <a:noAutofit/>
          </a:bodyPr>
          <a:lst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algn="ctr" fontAlgn="b">
              <a:spcBef>
                <a:spcPts val="0"/>
              </a:spcBef>
            </a:pPr>
            <a:r>
              <a:rPr lang="en-US" sz="1000" b="1" dirty="0">
                <a:solidFill>
                  <a:schemeClr val="accent1">
                    <a:lumMod val="50000"/>
                  </a:schemeClr>
                </a:solidFill>
                <a:latin typeface="HP Simplified" panose="020B0604020204020204" pitchFamily="34" charset="0"/>
              </a:rPr>
              <a:t>12 000 BTU </a:t>
            </a:r>
            <a:r>
              <a:rPr lang="en-US" sz="1000" b="1" dirty="0">
                <a:solidFill>
                  <a:schemeClr val="bg2">
                    <a:lumMod val="50000"/>
                  </a:schemeClr>
                </a:solidFill>
                <a:latin typeface="HP Simplified" panose="020B0604020204020204" pitchFamily="34" charset="0"/>
              </a:rPr>
              <a:t>Réf :   </a:t>
            </a:r>
            <a:r>
              <a:rPr lang="en-US" sz="1000" b="1" u="sng" dirty="0" smtClean="0">
                <a:solidFill>
                  <a:schemeClr val="accent1">
                    <a:lumMod val="75000"/>
                  </a:schemeClr>
                </a:solidFill>
                <a:latin typeface="HP Simplified" panose="020B0604020204020204" pitchFamily="34" charset="0"/>
              </a:rPr>
              <a:t>HYAC-TPNWWF-12</a:t>
            </a:r>
            <a:endParaRPr lang="en-US" sz="1000" b="1" u="sng" dirty="0">
              <a:solidFill>
                <a:schemeClr val="accent1">
                  <a:lumMod val="75000"/>
                </a:schemeClr>
              </a:solidFill>
              <a:latin typeface="HP Simplified" panose="020B0604020204020204" pitchFamily="34" charset="0"/>
            </a:endParaRPr>
          </a:p>
          <a:p>
            <a:pPr marL="0" indent="0" algn="ctr" fontAlgn="b">
              <a:spcBef>
                <a:spcPts val="0"/>
              </a:spcBef>
              <a:buNone/>
            </a:pPr>
            <a:r>
              <a:rPr lang="en-US" sz="1000" b="1" dirty="0" smtClean="0">
                <a:solidFill>
                  <a:srgbClr val="FF0000"/>
                </a:solidFill>
                <a:latin typeface="HP Simplified" panose="020B0604020204020204" pitchFamily="34" charset="0"/>
              </a:rPr>
              <a:t>Prix ​​conseillé</a:t>
            </a:r>
            <a:r>
              <a:rPr lang="en-US" sz="1000" b="1" dirty="0">
                <a:solidFill>
                  <a:srgbClr val="FF0000"/>
                </a:solidFill>
                <a:latin typeface="HP Simplified" panose="020B0604020204020204" pitchFamily="34" charset="0"/>
              </a:rPr>
              <a:t>: € </a:t>
            </a:r>
            <a:r>
              <a:rPr lang="en-US" sz="1000" b="1" dirty="0" smtClean="0">
                <a:solidFill>
                  <a:srgbClr val="FF0000"/>
                </a:solidFill>
                <a:latin typeface="HP Simplified" panose="020B0604020204020204" pitchFamily="34" charset="0"/>
              </a:rPr>
              <a:t>419.00</a:t>
            </a:r>
            <a:endParaRPr lang="en-US" sz="1000" b="1" dirty="0">
              <a:solidFill>
                <a:srgbClr val="FF0000"/>
              </a:solidFill>
              <a:latin typeface="HP Simplified" panose="020B0604020204020204" pitchFamily="34" charset="0"/>
            </a:endParaRPr>
          </a:p>
        </p:txBody>
      </p:sp>
      <p:sp>
        <p:nvSpPr>
          <p:cNvPr id="27" name="Subtitle 2"/>
          <p:cNvSpPr txBox="1">
            <a:spLocks/>
          </p:cNvSpPr>
          <p:nvPr/>
        </p:nvSpPr>
        <p:spPr>
          <a:xfrm>
            <a:off x="2213610" y="5241815"/>
            <a:ext cx="3161803" cy="421987"/>
          </a:xfrm>
          <a:prstGeom prst="rect">
            <a:avLst/>
          </a:prstGeom>
        </p:spPr>
        <p:txBody>
          <a:bodyPr vert="horz" lIns="91440" tIns="45720" rIns="91440" bIns="45720" rtlCol="0">
            <a:noAutofit/>
          </a:bodyPr>
          <a:lst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algn="ctr" fontAlgn="b">
              <a:spcBef>
                <a:spcPts val="0"/>
              </a:spcBef>
            </a:pPr>
            <a:r>
              <a:rPr lang="en-US" sz="1000" b="1" dirty="0">
                <a:solidFill>
                  <a:schemeClr val="accent1">
                    <a:lumMod val="50000"/>
                  </a:schemeClr>
                </a:solidFill>
                <a:latin typeface="HP Simplified" panose="020B0604020204020204" pitchFamily="34" charset="0"/>
              </a:rPr>
              <a:t>18 000 BTU </a:t>
            </a:r>
            <a:r>
              <a:rPr lang="en-US" sz="1000" b="1" dirty="0">
                <a:solidFill>
                  <a:schemeClr val="bg2">
                    <a:lumMod val="50000"/>
                  </a:schemeClr>
                </a:solidFill>
                <a:latin typeface="HP Simplified" panose="020B0604020204020204" pitchFamily="34" charset="0"/>
              </a:rPr>
              <a:t>Réf :   </a:t>
            </a:r>
            <a:r>
              <a:rPr lang="en-US" sz="1000" b="1" u="sng" dirty="0" smtClean="0">
                <a:solidFill>
                  <a:schemeClr val="accent1">
                    <a:lumMod val="75000"/>
                  </a:schemeClr>
                </a:solidFill>
                <a:latin typeface="HP Simplified" panose="020B0604020204020204" pitchFamily="34" charset="0"/>
              </a:rPr>
              <a:t>HYAC-TPNWWF-18</a:t>
            </a:r>
            <a:endParaRPr lang="en-US" sz="1000" b="1" u="sng" dirty="0">
              <a:solidFill>
                <a:schemeClr val="accent1">
                  <a:lumMod val="75000"/>
                </a:schemeClr>
              </a:solidFill>
              <a:latin typeface="HP Simplified" panose="020B0604020204020204" pitchFamily="34" charset="0"/>
            </a:endParaRPr>
          </a:p>
          <a:p>
            <a:pPr marL="0" indent="0" algn="ctr" fontAlgn="b">
              <a:spcBef>
                <a:spcPts val="0"/>
              </a:spcBef>
              <a:buNone/>
            </a:pPr>
            <a:r>
              <a:rPr lang="en-US" sz="1000" b="1" dirty="0" smtClean="0">
                <a:solidFill>
                  <a:srgbClr val="FF0000"/>
                </a:solidFill>
                <a:latin typeface="HP Simplified" panose="020B0604020204020204" pitchFamily="34" charset="0"/>
              </a:rPr>
              <a:t>Prix ​​conseillé</a:t>
            </a:r>
            <a:r>
              <a:rPr lang="en-US" sz="1000" b="1" dirty="0">
                <a:solidFill>
                  <a:srgbClr val="FF0000"/>
                </a:solidFill>
                <a:latin typeface="HP Simplified" panose="020B0604020204020204" pitchFamily="34" charset="0"/>
              </a:rPr>
              <a:t>: € </a:t>
            </a:r>
            <a:r>
              <a:rPr lang="en-US" sz="1000" b="1" dirty="0" smtClean="0">
                <a:solidFill>
                  <a:srgbClr val="FF0000"/>
                </a:solidFill>
                <a:latin typeface="HP Simplified" panose="020B0604020204020204" pitchFamily="34" charset="0"/>
              </a:rPr>
              <a:t>699.00</a:t>
            </a:r>
            <a:endParaRPr lang="en-US" sz="1000" b="1" dirty="0">
              <a:solidFill>
                <a:srgbClr val="FF0000"/>
              </a:solidFill>
              <a:latin typeface="HP Simplified" panose="020B0604020204020204" pitchFamily="34" charset="0"/>
            </a:endParaRPr>
          </a:p>
          <a:p>
            <a:pPr marL="0" indent="0" algn="ctr" fontAlgn="b">
              <a:spcBef>
                <a:spcPts val="0"/>
              </a:spcBef>
              <a:buNone/>
            </a:pPr>
            <a:endParaRPr lang="en-US" sz="1000" b="1" strike="sngStrike" dirty="0">
              <a:solidFill>
                <a:schemeClr val="tx1">
                  <a:lumMod val="85000"/>
                  <a:lumOff val="15000"/>
                </a:schemeClr>
              </a:solidFill>
              <a:latin typeface="HP Simplified" panose="020B0604020204020204" pitchFamily="34" charset="0"/>
            </a:endParaRPr>
          </a:p>
        </p:txBody>
      </p:sp>
      <p:sp>
        <p:nvSpPr>
          <p:cNvPr id="28" name="Subtitle 2"/>
          <p:cNvSpPr txBox="1">
            <a:spLocks/>
          </p:cNvSpPr>
          <p:nvPr/>
        </p:nvSpPr>
        <p:spPr>
          <a:xfrm>
            <a:off x="2213610" y="5671689"/>
            <a:ext cx="3211543" cy="472562"/>
          </a:xfrm>
          <a:prstGeom prst="rect">
            <a:avLst/>
          </a:prstGeom>
        </p:spPr>
        <p:txBody>
          <a:bodyPr vert="horz" lIns="91440" tIns="45720" rIns="91440" bIns="45720" rtlCol="0">
            <a:noAutofit/>
          </a:bodyPr>
          <a:lst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algn="ctr" fontAlgn="b">
              <a:spcBef>
                <a:spcPts val="0"/>
              </a:spcBef>
            </a:pPr>
            <a:r>
              <a:rPr lang="en-US" sz="1000" b="1" dirty="0">
                <a:solidFill>
                  <a:schemeClr val="accent1">
                    <a:lumMod val="50000"/>
                  </a:schemeClr>
                </a:solidFill>
                <a:latin typeface="HP Simplified" panose="020B0604020204020204" pitchFamily="34" charset="0"/>
              </a:rPr>
              <a:t>24 000 BTU </a:t>
            </a:r>
            <a:r>
              <a:rPr lang="en-US" sz="1000" b="1" dirty="0">
                <a:solidFill>
                  <a:schemeClr val="bg2">
                    <a:lumMod val="50000"/>
                  </a:schemeClr>
                </a:solidFill>
                <a:latin typeface="HP Simplified" panose="020B0604020204020204" pitchFamily="34" charset="0"/>
              </a:rPr>
              <a:t>Réf :   </a:t>
            </a:r>
            <a:r>
              <a:rPr lang="en-US" sz="1000" b="1" u="sng" dirty="0" smtClean="0">
                <a:solidFill>
                  <a:schemeClr val="accent1">
                    <a:lumMod val="75000"/>
                  </a:schemeClr>
                </a:solidFill>
                <a:latin typeface="HP Simplified" panose="020B0604020204020204" pitchFamily="34" charset="0"/>
              </a:rPr>
              <a:t>HYAC-TPNWWF-24</a:t>
            </a:r>
            <a:endParaRPr lang="en-US" sz="1000" b="1" u="sng" dirty="0">
              <a:solidFill>
                <a:schemeClr val="accent1">
                  <a:lumMod val="75000"/>
                </a:schemeClr>
              </a:solidFill>
              <a:latin typeface="HP Simplified" panose="020B0604020204020204" pitchFamily="34" charset="0"/>
            </a:endParaRPr>
          </a:p>
          <a:p>
            <a:pPr marL="0" indent="0" algn="ctr" fontAlgn="b">
              <a:spcBef>
                <a:spcPts val="0"/>
              </a:spcBef>
              <a:buNone/>
            </a:pPr>
            <a:r>
              <a:rPr lang="en-US" sz="1000" b="1" dirty="0" smtClean="0">
                <a:solidFill>
                  <a:srgbClr val="FF0000"/>
                </a:solidFill>
                <a:latin typeface="HP Simplified" panose="020B0604020204020204" pitchFamily="34" charset="0"/>
              </a:rPr>
              <a:t>Prix ​​conseillé</a:t>
            </a:r>
            <a:r>
              <a:rPr lang="en-US" sz="1000" b="1" dirty="0">
                <a:solidFill>
                  <a:srgbClr val="FF0000"/>
                </a:solidFill>
                <a:latin typeface="HP Simplified" panose="020B0604020204020204" pitchFamily="34" charset="0"/>
              </a:rPr>
              <a:t>: € </a:t>
            </a:r>
            <a:r>
              <a:rPr lang="en-US" sz="1000" b="1" dirty="0" smtClean="0">
                <a:solidFill>
                  <a:srgbClr val="FF0000"/>
                </a:solidFill>
                <a:latin typeface="HP Simplified" panose="020B0604020204020204" pitchFamily="34" charset="0"/>
              </a:rPr>
              <a:t>879.00</a:t>
            </a:r>
            <a:endParaRPr lang="en-US" sz="1000" b="1" dirty="0">
              <a:solidFill>
                <a:srgbClr val="FF0000"/>
              </a:solidFill>
              <a:latin typeface="HP Simplified" panose="020B0604020204020204" pitchFamily="34" charset="0"/>
            </a:endParaRPr>
          </a:p>
        </p:txBody>
      </p:sp>
      <p:sp>
        <p:nvSpPr>
          <p:cNvPr id="3" name="Rectangle 2"/>
          <p:cNvSpPr/>
          <p:nvPr/>
        </p:nvSpPr>
        <p:spPr>
          <a:xfrm>
            <a:off x="78446" y="2573297"/>
            <a:ext cx="2600527" cy="1615827"/>
          </a:xfrm>
          <a:prstGeom prst="rect">
            <a:avLst/>
          </a:prstGeom>
        </p:spPr>
        <p:txBody>
          <a:bodyPr vert="horz" lIns="91440" tIns="45720" rIns="91440" bIns="45720" rtlCol="0">
            <a:noAutofit/>
          </a:bodyPr>
          <a:lstStyle/>
          <a:p>
            <a:pPr marL="171450" indent="-171450" defTabSz="685800" eaLnBrk="1" fontAlgn="b" hangingPunct="1">
              <a:lnSpc>
                <a:spcPct val="90000"/>
              </a:lnSpc>
              <a:spcBef>
                <a:spcPts val="0"/>
              </a:spcBef>
              <a:buFont typeface="Arial" panose="020B0604020202020204" pitchFamily="34" charset="0"/>
              <a:buChar char="•"/>
            </a:pPr>
            <a:endParaRPr lang="en-US" sz="1100" dirty="0"/>
          </a:p>
        </p:txBody>
      </p:sp>
      <p:pic>
        <p:nvPicPr>
          <p:cNvPr id="7" name="Picture 6"/>
          <p:cNvPicPr>
            <a:picLocks noChangeAspect="1"/>
          </p:cNvPicPr>
          <p:nvPr/>
        </p:nvPicPr>
        <p:blipFill>
          <a:blip r:embed="rId4"/>
          <a:stretch>
            <a:fillRect/>
          </a:stretch>
        </p:blipFill>
        <p:spPr>
          <a:xfrm rot="1036529">
            <a:off x="8574040" y="4798289"/>
            <a:ext cx="962759" cy="756754"/>
          </a:xfrm>
          <a:prstGeom prst="rect">
            <a:avLst/>
          </a:prstGeom>
        </p:spPr>
      </p:pic>
      <p:graphicFrame>
        <p:nvGraphicFramePr>
          <p:cNvPr id="19" name="Table 18"/>
          <p:cNvGraphicFramePr>
            <a:graphicFrameLocks noGrp="1"/>
          </p:cNvGraphicFramePr>
          <p:nvPr>
            <p:extLst>
              <p:ext uri="{D42A27DB-BD31-4B8C-83A1-F6EECF244321}">
                <p14:modId xmlns:p14="http://schemas.microsoft.com/office/powerpoint/2010/main" val="91624255"/>
              </p:ext>
            </p:extLst>
          </p:nvPr>
        </p:nvGraphicFramePr>
        <p:xfrm>
          <a:off x="1278190" y="6017346"/>
          <a:ext cx="1577658" cy="305724"/>
        </p:xfrm>
        <a:graphic>
          <a:graphicData uri="http://schemas.openxmlformats.org/drawingml/2006/table">
            <a:tbl>
              <a:tblPr firstRow="1" firstCol="1" bandRow="1">
                <a:tableStyleId>{5C22544A-7EE6-4342-B048-85BDC9FD1C3A}</a:tableStyleId>
              </a:tblPr>
              <a:tblGrid>
                <a:gridCol w="1145223">
                  <a:extLst>
                    <a:ext uri="{9D8B030D-6E8A-4147-A177-3AD203B41FA5}">
                      <a16:colId xmlns="" xmlns:a16="http://schemas.microsoft.com/office/drawing/2014/main" val="20000"/>
                    </a:ext>
                  </a:extLst>
                </a:gridCol>
                <a:gridCol w="432435">
                  <a:extLst>
                    <a:ext uri="{9D8B030D-6E8A-4147-A177-3AD203B41FA5}">
                      <a16:colId xmlns="" xmlns:a16="http://schemas.microsoft.com/office/drawing/2014/main" val="20001"/>
                    </a:ext>
                  </a:extLst>
                </a:gridCol>
              </a:tblGrid>
              <a:tr h="152862">
                <a:tc>
                  <a:txBody>
                    <a:bodyPr/>
                    <a:lstStyle/>
                    <a:p>
                      <a:pPr>
                        <a:spcAft>
                          <a:spcPts val="0"/>
                        </a:spcAft>
                      </a:pPr>
                      <a:r>
                        <a:rPr lang="en-US" sz="900" dirty="0">
                          <a:solidFill>
                            <a:schemeClr val="tx1"/>
                          </a:solidFill>
                          <a:effectLst/>
                        </a:rPr>
                        <a:t>Refroidissement de classe énergétique</a:t>
                      </a:r>
                      <a:endParaRPr lang="en-US" sz="900" dirty="0">
                        <a:solidFill>
                          <a:schemeClr val="tx1"/>
                        </a:solidFill>
                        <a:effectLst/>
                        <a:latin typeface="Calibri" panose="020F0502020204030204" pitchFamily="34" charset="0"/>
                        <a:ea typeface="Times New Roman" panose="02020603050405020304" pitchFamily="18" charset="0"/>
                      </a:endParaRPr>
                    </a:p>
                  </a:txBody>
                  <a:tcPr marL="68580" marR="68580" marT="0" marB="0" anchor="ctr">
                    <a:lnL w="12700" cmpd="sng">
                      <a:noFill/>
                    </a:lnL>
                    <a:lnR w="12700" cmpd="sng">
                      <a:noFill/>
                    </a:lnR>
                    <a:lnT w="12700" cmpd="sng">
                      <a:noFill/>
                    </a:lnT>
                    <a:lnB w="38100" cmpd="sng">
                      <a:noFill/>
                    </a:lnB>
                    <a:lnTlToBr w="12700" cmpd="sng">
                      <a:noFill/>
                      <a:prstDash val="solid"/>
                    </a:lnTlToBr>
                    <a:lnBlToTr w="12700" cmpd="sng">
                      <a:noFill/>
                      <a:prstDash val="solid"/>
                    </a:lnBlToTr>
                    <a:noFill/>
                  </a:tcPr>
                </a:tc>
                <a:tc>
                  <a:txBody>
                    <a:bodyPr/>
                    <a:lstStyle/>
                    <a:p>
                      <a:pPr algn="ctr">
                        <a:spcAft>
                          <a:spcPts val="0"/>
                        </a:spcAft>
                      </a:pPr>
                      <a:r>
                        <a:rPr lang="en-US" sz="1000" dirty="0">
                          <a:solidFill>
                            <a:schemeClr val="tx1"/>
                          </a:solidFill>
                          <a:effectLst/>
                        </a:rPr>
                        <a:t>A++</a:t>
                      </a:r>
                      <a:endParaRPr lang="en-US" sz="1000" dirty="0">
                        <a:solidFill>
                          <a:schemeClr val="tx1"/>
                        </a:solidFill>
                        <a:effectLst/>
                        <a:latin typeface="Calibri" panose="020F0502020204030204" pitchFamily="34" charset="0"/>
                        <a:ea typeface="Times New Roman" panose="02020603050405020304" pitchFamily="18" charset="0"/>
                      </a:endParaRPr>
                    </a:p>
                  </a:txBody>
                  <a:tcPr marL="68580" marR="68580" marT="0" marB="0" anchor="ctr">
                    <a:lnL w="12700" cmpd="sng">
                      <a:noFill/>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 xmlns:a16="http://schemas.microsoft.com/office/drawing/2014/main" val="10000"/>
                  </a:ext>
                </a:extLst>
              </a:tr>
              <a:tr h="152862">
                <a:tc>
                  <a:txBody>
                    <a:bodyPr/>
                    <a:lstStyle/>
                    <a:p>
                      <a:pPr>
                        <a:spcAft>
                          <a:spcPts val="0"/>
                        </a:spcAft>
                      </a:pPr>
                      <a:r>
                        <a:rPr lang="en-US" sz="900" dirty="0">
                          <a:solidFill>
                            <a:schemeClr val="tx1"/>
                          </a:solidFill>
                          <a:effectLst/>
                        </a:rPr>
                        <a:t>Classe énergétique</a:t>
                      </a:r>
                      <a:r>
                        <a:rPr lang="en-US" sz="900" baseline="0" dirty="0">
                          <a:solidFill>
                            <a:schemeClr val="tx1"/>
                          </a:solidFill>
                          <a:effectLst/>
                        </a:rPr>
                        <a:t> Chauffage</a:t>
                      </a:r>
                      <a:endParaRPr lang="en-US" sz="900" dirty="0">
                        <a:solidFill>
                          <a:schemeClr val="tx1"/>
                        </a:solidFill>
                        <a:effectLst/>
                        <a:latin typeface="Calibri" panose="020F0502020204030204" pitchFamily="34" charset="0"/>
                        <a:ea typeface="Times New Roman" panose="02020603050405020304" pitchFamily="18" charset="0"/>
                      </a:endParaRPr>
                    </a:p>
                  </a:txBody>
                  <a:tcPr marL="68580" marR="68580" marT="0" marB="0" anchor="ctr">
                    <a:lnL w="12700" cmpd="sng">
                      <a:noFill/>
                    </a:lnL>
                    <a:lnR w="12700" cmpd="sng">
                      <a:noFill/>
                    </a:lnR>
                    <a:lnT w="38100" cmpd="sng">
                      <a:noFill/>
                    </a:lnT>
                    <a:lnB w="12700" cmpd="sng">
                      <a:noFill/>
                    </a:lnB>
                    <a:lnTlToBr w="12700" cmpd="sng">
                      <a:noFill/>
                      <a:prstDash val="solid"/>
                    </a:lnTlToBr>
                    <a:lnBlToTr w="12700" cmpd="sng">
                      <a:noFill/>
                      <a:prstDash val="solid"/>
                    </a:lnBlToTr>
                    <a:noFill/>
                  </a:tcPr>
                </a:tc>
                <a:tc>
                  <a:txBody>
                    <a:bodyPr/>
                    <a:lstStyle/>
                    <a:p>
                      <a:pPr algn="ctr">
                        <a:spcAft>
                          <a:spcPts val="0"/>
                        </a:spcAft>
                      </a:pPr>
                      <a:r>
                        <a:rPr lang="en-US" sz="1000" b="1" dirty="0">
                          <a:solidFill>
                            <a:schemeClr val="tx1"/>
                          </a:solidFill>
                          <a:effectLst/>
                        </a:rPr>
                        <a:t>A+++</a:t>
                      </a:r>
                      <a:endParaRPr lang="en-US" sz="1000" b="1" dirty="0">
                        <a:solidFill>
                          <a:schemeClr val="tx1"/>
                        </a:solidFill>
                        <a:effectLst/>
                        <a:latin typeface="Calibri" panose="020F0502020204030204" pitchFamily="34" charset="0"/>
                        <a:ea typeface="Times New Roman" panose="02020603050405020304" pitchFamily="18" charset="0"/>
                      </a:endParaRPr>
                    </a:p>
                  </a:txBody>
                  <a:tcPr marL="68580" marR="68580" marT="0" marB="0" anchor="ctr">
                    <a:lnL w="12700" cmpd="sng">
                      <a:noFill/>
                    </a:lnL>
                    <a:lnR w="12700" cmpd="sng">
                      <a:noFill/>
                    </a:lnR>
                    <a:lnT w="38100" cmpd="sng">
                      <a:noFill/>
                    </a:lnT>
                    <a:lnB w="12700" cmpd="sng">
                      <a:noFill/>
                    </a:lnB>
                    <a:lnTlToBr w="12700" cmpd="sng">
                      <a:noFill/>
                      <a:prstDash val="solid"/>
                    </a:lnTlToBr>
                    <a:lnBlToTr w="12700" cmpd="sng">
                      <a:noFill/>
                      <a:prstDash val="solid"/>
                    </a:lnBlToTr>
                    <a:noFill/>
                  </a:tcPr>
                </a:tc>
                <a:extLst>
                  <a:ext uri="{0D108BD9-81ED-4DB2-BD59-A6C34878D82A}">
                    <a16:rowId xmlns="" xmlns:a16="http://schemas.microsoft.com/office/drawing/2014/main" val="10001"/>
                  </a:ext>
                </a:extLst>
              </a:tr>
            </a:tbl>
          </a:graphicData>
        </a:graphic>
      </p:graphicFrame>
      <p:sp>
        <p:nvSpPr>
          <p:cNvPr id="29" name="TextBox 28"/>
          <p:cNvSpPr txBox="1"/>
          <p:nvPr/>
        </p:nvSpPr>
        <p:spPr>
          <a:xfrm>
            <a:off x="8483390" y="201676"/>
            <a:ext cx="1419599" cy="338554"/>
          </a:xfrm>
          <a:prstGeom prst="rect">
            <a:avLst/>
          </a:prstGeom>
          <a:noFill/>
        </p:spPr>
        <p:txBody>
          <a:bodyPr wrap="square" rtlCol="0">
            <a:spAutoFit/>
          </a:bodyPr>
          <a:lstStyle/>
          <a:p>
            <a:pPr>
              <a:lnSpc>
                <a:spcPct val="100000"/>
              </a:lnSpc>
              <a:spcBef>
                <a:spcPct val="0"/>
              </a:spcBef>
              <a:buFontTx/>
              <a:buNone/>
            </a:pPr>
            <a:r>
              <a:rPr lang="en-US" altLang="en-US" sz="800" dirty="0" smtClean="0">
                <a:latin typeface="HP Simplified" panose="020B0604020204020204" pitchFamily="34" charset="0"/>
              </a:rPr>
              <a:t>Vente au détail </a:t>
            </a:r>
            <a:r>
              <a:rPr lang="en-US" altLang="en-US" sz="800" dirty="0">
                <a:latin typeface="HP Simplified" panose="020B0604020204020204" pitchFamily="34" charset="0"/>
              </a:rPr>
              <a:t>Déposer </a:t>
            </a:r>
            <a:r>
              <a:rPr lang="en-US" altLang="en-US" sz="800" dirty="0" smtClean="0">
                <a:latin typeface="HP Simplified" panose="020B0604020204020204" pitchFamily="34" charset="0"/>
              </a:rPr>
              <a:t>Septembre</a:t>
            </a:r>
            <a:r>
              <a:rPr lang="en-US" altLang="en-US" sz="800" dirty="0" smtClean="0">
                <a:latin typeface="HP Simplified" panose="020B0604020204020204" pitchFamily="34" charset="0"/>
              </a:rPr>
              <a:t> </a:t>
            </a:r>
            <a:r>
              <a:rPr lang="en-US" altLang="en-US" sz="800" dirty="0" smtClean="0">
                <a:latin typeface="HP Simplified" panose="020B0604020204020204" pitchFamily="34" charset="0"/>
              </a:rPr>
              <a:t>2025</a:t>
            </a:r>
            <a:endParaRPr lang="en-US" altLang="en-US" sz="800" dirty="0">
              <a:latin typeface="HP Simplified" panose="020B0604020204020204" pitchFamily="34" charset="0"/>
            </a:endParaRPr>
          </a:p>
        </p:txBody>
      </p:sp>
      <p:pic>
        <p:nvPicPr>
          <p:cNvPr id="15" name="Picture 3" descr="A picture containing fan, device, appliance&#10;&#10;Description automatically generated">
            <a:extLst>
              <a:ext uri="{FF2B5EF4-FFF2-40B4-BE49-F238E27FC236}">
                <a16:creationId xmlns="" xmlns:a16="http://schemas.microsoft.com/office/drawing/2014/main" id="{DAE318E4-3E62-EA94-ACB6-28E3E17246BC}"/>
              </a:ext>
            </a:extLst>
          </p:cNvPr>
          <p:cNvPicPr>
            <a:picLocks noChangeAspect="1" noChangeArrowheads="1"/>
          </p:cNvPicPr>
          <p:nvPr/>
        </p:nvPicPr>
        <p:blipFill>
          <a:blip r:embed="rId5">
            <a:alphaModFix/>
            <a:extLst>
              <a:ext uri="{28A0092B-C50C-407E-A947-70E740481C1C}">
                <a14:useLocalDpi xmlns:a14="http://schemas.microsoft.com/office/drawing/2010/main" val="0"/>
              </a:ext>
            </a:extLst>
          </a:blip>
          <a:srcRect/>
          <a:stretch>
            <a:fillRect/>
          </a:stretch>
        </p:blipFill>
        <p:spPr bwMode="auto">
          <a:xfrm>
            <a:off x="222855" y="5419868"/>
            <a:ext cx="1073930" cy="9390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1" name="Rectangle 20"/>
          <p:cNvSpPr/>
          <p:nvPr/>
        </p:nvSpPr>
        <p:spPr>
          <a:xfrm>
            <a:off x="7184654" y="6424100"/>
            <a:ext cx="1035460" cy="276999"/>
          </a:xfrm>
          <a:prstGeom prst="rect">
            <a:avLst/>
          </a:prstGeom>
        </p:spPr>
        <p:txBody>
          <a:bodyPr wrap="square">
            <a:spAutoFit/>
          </a:bodyPr>
          <a:lstStyle/>
          <a:p>
            <a:r>
              <a:rPr lang="en-US" sz="600" dirty="0">
                <a:latin typeface="HP Simplified" panose="020B0604020204020204" pitchFamily="34" charset="0"/>
                <a:cs typeface="Calibri" pitchFamily="34" charset="0"/>
              </a:rPr>
              <a:t>Appelez maintenant au</a:t>
            </a:r>
            <a:r>
              <a:rPr lang="en-US" sz="600" dirty="0" smtClean="0">
                <a:latin typeface="HP Simplified" panose="020B0604020204020204" pitchFamily="34" charset="0"/>
                <a:cs typeface="Calibri" pitchFamily="34" charset="0"/>
              </a:rPr>
              <a:t>:</a:t>
            </a:r>
            <a:endParaRPr lang="en-US" sz="600" dirty="0">
              <a:latin typeface="HP Simplified" panose="020B0604020204020204" pitchFamily="34" charset="0"/>
              <a:cs typeface="Calibri" pitchFamily="34" charset="0"/>
            </a:endParaRPr>
          </a:p>
          <a:p>
            <a:r>
              <a:rPr lang="en-US" sz="600" dirty="0">
                <a:latin typeface="HP Simplified" panose="020B0604020204020204" pitchFamily="34" charset="0"/>
                <a:cs typeface="Calibri" pitchFamily="34" charset="0"/>
              </a:rPr>
              <a:t>Mail sur</a:t>
            </a:r>
            <a:r>
              <a:rPr lang="en-US" sz="600" dirty="0" smtClean="0">
                <a:latin typeface="HP Simplified" panose="020B0604020204020204" pitchFamily="34" charset="0"/>
                <a:cs typeface="Calibri" pitchFamily="34" charset="0"/>
              </a:rPr>
              <a:t>:</a:t>
            </a:r>
            <a:endParaRPr lang="en-US" sz="600" dirty="0">
              <a:latin typeface="HP Simplified" panose="020B0604020204020204" pitchFamily="34" charset="0"/>
              <a:cs typeface="Calibri" pitchFamily="34" charset="0"/>
            </a:endParaRPr>
          </a:p>
        </p:txBody>
      </p:sp>
      <p:sp>
        <p:nvSpPr>
          <p:cNvPr id="23" name="Rectangle 22"/>
          <p:cNvSpPr/>
          <p:nvPr/>
        </p:nvSpPr>
        <p:spPr>
          <a:xfrm>
            <a:off x="222855" y="6357943"/>
            <a:ext cx="4226819" cy="461665"/>
          </a:xfrm>
          <a:prstGeom prst="rect">
            <a:avLst/>
          </a:prstGeom>
          <a:ln>
            <a:noFill/>
          </a:ln>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sz="600" dirty="0">
                <a:latin typeface="HP Simplified" panose="020B0604020204020204" pitchFamily="34" charset="0"/>
                <a:cs typeface="Calibri" pitchFamily="34" charset="0"/>
              </a:rPr>
              <a:t>Les prix, promotions, spécifications, disponibilités et conditions des offres peuvent changer sans préavis. Malgré tous nos efforts, </a:t>
            </a:r>
          </a:p>
          <a:p>
            <a:pPr algn="just"/>
            <a:r>
              <a:rPr lang="en-GB" sz="600" dirty="0">
                <a:latin typeface="HP Simplified" panose="020B0604020204020204" pitchFamily="34" charset="0"/>
                <a:cs typeface="Calibri" pitchFamily="34" charset="0"/>
              </a:rPr>
              <a:t>un petit nombre d'articles peuvent contenir des erreurs de prix, de typographie ou de photographie. Les prix et promotions corrects sont validés au moment de la passation de votre commande. Les frais de recyclage ne sont pas inclus dans le dossier des concessionnaires et des détaillants. Les frais de livraison et d'installation ne sont pas inclus. </a:t>
            </a:r>
            <a:r>
              <a:rPr lang="en-US" sz="600" dirty="0">
                <a:latin typeface="HP Simplified" panose="020B0604020204020204" pitchFamily="34" charset="0"/>
                <a:cs typeface="Calibri" pitchFamily="34" charset="0"/>
              </a:rPr>
              <a:t>La garantie des produits est la garantie donnée par le fabricant.</a:t>
            </a:r>
            <a:r>
              <a:rPr lang="en-GB" sz="600" dirty="0">
                <a:latin typeface="HP Simplified" panose="020B0604020204020204" pitchFamily="34" charset="0"/>
                <a:cs typeface="Calibri" pitchFamily="34" charset="0"/>
              </a:rPr>
              <a:t>  La TVA est </a:t>
            </a:r>
            <a:r>
              <a:rPr lang="en-GB" sz="600" dirty="0" smtClean="0">
                <a:latin typeface="HP Simplified" panose="020B0604020204020204" pitchFamily="34" charset="0"/>
                <a:cs typeface="Calibri" pitchFamily="34" charset="0"/>
              </a:rPr>
              <a:t>compris</a:t>
            </a:r>
            <a:endParaRPr lang="en-GB" sz="600" dirty="0">
              <a:latin typeface="HP Simplified" panose="020B0604020204020204" pitchFamily="34" charset="0"/>
              <a:cs typeface="Calibri" pitchFamily="34" charset="0"/>
            </a:endParaRPr>
          </a:p>
        </p:txBody>
      </p:sp>
      <p:pic>
        <p:nvPicPr>
          <p:cNvPr id="18" name="Picture 4" descr="Text&#10;&#10;Description automatically generated with low confidence">
            <a:extLst>
              <a:ext uri="{FF2B5EF4-FFF2-40B4-BE49-F238E27FC236}">
                <a16:creationId xmlns="" xmlns:a16="http://schemas.microsoft.com/office/drawing/2014/main" id="{5B29E72F-1F0F-1F5A-1D30-4EC5ADCAE2FC}"/>
              </a:ext>
            </a:extLst>
          </p:cNvPr>
          <p:cNvPicPr>
            <a:picLocks noChangeAspect="1" noChangeArrowheads="1"/>
          </p:cNvPicPr>
          <p:nvPr/>
        </p:nvPicPr>
        <p:blipFill>
          <a:blip r:embed="rId6" cstate="email">
            <a:alphaModFix/>
            <a:extLst>
              <a:ext uri="{BEBA8EAE-BF5A-486C-A8C5-ECC9F3942E4B}">
                <a14:imgProps xmlns:a14="http://schemas.microsoft.com/office/drawing/2010/main">
                  <a14:imgLayer r:embed="rId7">
                    <a14:imgEffect>
                      <a14:backgroundRemoval t="0" b="100000" l="0" r="100000">
                        <a14:foregroundMark x1="89655" y1="62759" x2="89655" y2="62759"/>
                        <a14:foregroundMark x1="88276" y1="36552" x2="88276" y2="36552"/>
                        <a14:foregroundMark x1="84828" y1="46897" x2="84828" y2="46897"/>
                        <a14:foregroundMark x1="85517" y1="18621" x2="85517" y2="18621"/>
                        <a14:foregroundMark x1="94138" y1="15172" x2="94138" y2="15172"/>
                        <a14:backgroundMark x1="75517" y1="2069" x2="75517" y2="2069"/>
                        <a14:backgroundMark x1="77586" y1="2069" x2="77586" y2="2069"/>
                        <a14:backgroundMark x1="89655" y1="1379" x2="89655" y2="1379"/>
                        <a14:backgroundMark x1="86897" y1="1379" x2="86897" y2="1379"/>
                        <a14:backgroundMark x1="78621" y1="690" x2="78621" y2="690"/>
                      </a14:backgroundRemoval>
                    </a14:imgEffect>
                  </a14:imgLayer>
                </a14:imgProps>
              </a:ext>
              <a:ext uri="{28A0092B-C50C-407E-A947-70E740481C1C}">
                <a14:useLocalDpi xmlns:a14="http://schemas.microsoft.com/office/drawing/2010/main"/>
              </a:ext>
            </a:extLst>
          </a:blip>
          <a:srcRect/>
          <a:stretch>
            <a:fillRect/>
          </a:stretch>
        </p:blipFill>
        <p:spPr bwMode="auto">
          <a:xfrm flipH="1">
            <a:off x="222855" y="4436611"/>
            <a:ext cx="1897121" cy="97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 name="TextBox 19">
            <a:extLst>
              <a:ext uri="{FF2B5EF4-FFF2-40B4-BE49-F238E27FC236}">
                <a16:creationId xmlns:a16="http://schemas.microsoft.com/office/drawing/2014/main" xmlns="" id="{BF813844-9E3E-E8BD-2E71-CB5F87320FA9}"/>
              </a:ext>
            </a:extLst>
          </p:cNvPr>
          <p:cNvSpPr txBox="1"/>
          <p:nvPr/>
        </p:nvSpPr>
        <p:spPr>
          <a:xfrm>
            <a:off x="78446" y="56302"/>
            <a:ext cx="1622295" cy="523220"/>
          </a:xfrm>
          <a:prstGeom prst="rect">
            <a:avLst/>
          </a:prstGeom>
          <a:noFill/>
        </p:spPr>
        <p:txBody>
          <a:bodyPr wrap="square">
            <a:spAutoFit/>
          </a:bodyPr>
          <a:lstStyle/>
          <a:p>
            <a:pPr algn="r"/>
            <a:r>
              <a:rPr lang="en-GB" sz="2800" b="1" dirty="0" smtClean="0"/>
              <a:t>HYUNDAI</a:t>
            </a:r>
            <a:endParaRPr lang="aa-ET" sz="2800" b="1" dirty="0"/>
          </a:p>
        </p:txBody>
      </p:sp>
    </p:spTree>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20188</TotalTime>
  <Words>187</Words>
  <Application>Microsoft Office PowerPoint</Application>
  <PresentationFormat>A4 Paper (210x297 mm)</PresentationFormat>
  <Paragraphs>32</Paragraphs>
  <Slides>1</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Arial</vt:lpstr>
      <vt:lpstr>Calibri</vt:lpstr>
      <vt:lpstr>Calibri Light</vt:lpstr>
      <vt:lpstr>HP Simplified</vt:lpstr>
      <vt:lpstr>Times New Roman</vt:lpstr>
      <vt:lpstr>Wingdings</vt:lpstr>
      <vt:lpstr>Office Theme</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Christiana Ttousiou</dc:creator>
  <cp:lastModifiedBy>Loucas Kyriakou</cp:lastModifiedBy>
  <cp:revision>3537</cp:revision>
  <cp:lastPrinted>2016-04-20T13:45:25Z</cp:lastPrinted>
  <dcterms:created xsi:type="dcterms:W3CDTF">2015-12-18T09:11:23Z</dcterms:created>
  <dcterms:modified xsi:type="dcterms:W3CDTF">2025-09-05T07:40:07Z</dcterms:modified>
</cp:coreProperties>
</file>