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diagrams/data1.xml" ContentType="application/vnd.openxmlformats-officedocument.drawingml+xml+diagram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diagrams/data1.xml><?xml version="1.0" encoding="utf-8"?>
<dgm:dataModel xmlns:dgm="http://schemas.openxmlformats.org/drawingml/2006/diagram" xmlns:a="http://schemas.openxmlformats.org/drawingml/2006/main" xmlns:r="http://schemas.openxmlformats.org/officeDocument/2006/relationships">
  <dgm:ptLst>
    <dgm:pt modelId="0" type="doc">
      <dgm:t>
        <a:p>
          <a:r>
            <a:t>Project Phases</a:t>
          </a:r>
        </a:p>
      </dgm:t>
    </dgm:pt>
    <dgm:pt modelId="1">
      <dgm:t>
        <a:p>
          <a:r>
            <a:t>Research Complete</a:t>
          </a:r>
        </a:p>
      </dgm:t>
    </dgm:pt>
    <dgm:pt modelId="2">
      <dgm:t>
        <a:p>
          <a:r>
            <a:t>Design Phase</a:t>
          </a:r>
        </a:p>
      </dgm:t>
    </dgm:pt>
    <dgm:pt modelId="3">
      <dgm:t>
        <a:p>
          <a:r>
            <a:t>Implementation</a:t>
          </a:r>
        </a:p>
      </dgm:t>
    </dgm:pt>
    <dgm:pt modelId="4">
      <dgm:t>
        <a:p>
          <a:r>
            <a:t>Testing and Launch</a:t>
          </a:r>
        </a:p>
      </dgm:t>
    </dgm:pt>
  </dgm:ptLst>
</dgm:dataModel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274320"/>
            <a:ext cx="8229600" cy="6400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Project Status Overview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097280"/>
            <a:ext cx="8229600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This presentation summarizes the current project status. The development team has completed the initial research phase and is now moving into implementation.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