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notesMaster" Target="notesMasters/notesMaster1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Welcome everyone to the product launch strategy presentation. This is an exciting opportunity for our company.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4400" b="1">
                <a:solidFill>
                  <a:srgbClr val="0070C0"/>
                </a:solidFill>
              </a:defRPr>
            </a:pPr>
            <a:r>
              <a:t>Product Launch Strategy 2025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 sz="2000"/>
            </a:pPr>
            <a:r>
              <a:t>Innovative Solutions for Tomorrow</a:t>
            </a:r>
          </a:p>
          <a:p>
            <a:r>
              <a:t>Presented by Marketing Team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Increase market penetration by 30%</a:t>
            </a:r>
          </a:p>
          <a:p>
            <a:pPr/>
            <a:r>
              <a:t>Launch 5 innovative products</a:t>
            </a:r>
          </a:p>
          <a:p>
            <a:pPr/>
            <a:r>
              <a:t>Expand into European markets</a:t>
            </a:r>
          </a:p>
          <a:p>
            <a:pPr/>
            <a:r>
              <a:t>Build strategic partnerships</a:t>
            </a:r>
          </a:p>
          <a:p>
            <a:pPr/>
            <a:r>
              <a:t>Enhance customer satisfaction to 95%</a:t>
            </a:r>
          </a:p>
        </p:txBody>
      </p:sp>
      <p:pic>
        <p:nvPicPr>
          <p:cNvPr id="4" name="Picture 3" descr="ppt_im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828800"/>
            <a:ext cx="2743200" cy="16459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Budget Allocation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/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/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1828800"/>
          <a:ext cx="73152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548640">
                <a:tc>
                  <a:txBody>
                    <a:bodyPr/>
                    <a:lstStyle/>
                    <a:p>
                      <a:r>
                        <a:rPr b="1">
                          <a:solidFill>
                            <a:srgbClr val="FFFFFF"/>
                          </a:solidFill>
                        </a:rPr>
                        <a:t>Department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>
                          <a:solidFill>
                            <a:srgbClr val="FFFFFF"/>
                          </a:solidFill>
                        </a:rPr>
                        <a:t>Budget ($K)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>
                          <a:solidFill>
                            <a:srgbClr val="FFFFFF"/>
                          </a:solidFill>
                        </a:rPr>
                        <a:t>Percentage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Research &amp;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35%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25%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Operations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28%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Administration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12%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Implementation Timeline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2743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0070C0"/>
                </a:solidFill>
              </a:defRPr>
            </a:pPr>
            <a:r>
              <a:t>Phase 1: Planning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926080"/>
            <a:ext cx="2743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0070C0"/>
                </a:solidFill>
              </a:defRPr>
            </a:pPr>
            <a:r>
              <a:t>Phase 2: Development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023360"/>
            <a:ext cx="2743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0070C0"/>
                </a:solidFill>
              </a:defRPr>
            </a:pPr>
            <a:r>
              <a:t>Phase 3: Testing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120640"/>
            <a:ext cx="2743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0070C0"/>
                </a:solidFill>
              </a:defRPr>
            </a:pPr>
            <a:r>
              <a:t>Phase 4: Launch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0" y="1828800"/>
            <a:ext cx="3657600" cy="731520"/>
          </a:xfrm>
          <a:prstGeom prst="rect">
            <a:avLst/>
          </a:prstGeom>
          <a:solidFill>
            <a:srgbClr val="2E7D3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Q1 2025</a:t>
            </a:r>
          </a:p>
        </p:txBody>
      </p:sp>
      <p:sp>
        <p:nvSpPr>
          <p:cNvPr id="8" name="Rectangle 7"/>
          <p:cNvSpPr/>
          <p:nvPr/>
        </p:nvSpPr>
        <p:spPr>
          <a:xfrm>
            <a:off x="4114800" y="2926080"/>
            <a:ext cx="3657600" cy="731520"/>
          </a:xfrm>
          <a:prstGeom prst="rect">
            <a:avLst/>
          </a:prstGeom>
          <a:solidFill>
            <a:srgbClr val="FF98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Q2 2025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800" y="4023360"/>
            <a:ext cx="3657600" cy="731520"/>
          </a:xfrm>
          <a:prstGeom prst="rect">
            <a:avLst/>
          </a:prstGeom>
          <a:solidFill>
            <a:srgbClr val="9C27B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Q3 2025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14800" y="5120640"/>
            <a:ext cx="3657600" cy="731520"/>
          </a:xfrm>
          <a:prstGeom prst="rect">
            <a:avLst/>
          </a:prstGeom>
          <a:solidFill>
            <a:srgbClr val="F4433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Q4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Finalize product specifications by January 2025</a:t>
            </a:r>
          </a:p>
          <a:p>
            <a:pPr/>
            <a:r>
              <a:t>Begin manufacturing partnerships in February</a:t>
            </a:r>
          </a:p>
          <a:p>
            <a:pPr/>
            <a:r>
              <a:t>Launch marketing campaign in March</a:t>
            </a:r>
          </a:p>
          <a:p>
            <a:pPr/>
            <a:r>
              <a:t>Official product launch in April 2025</a:t>
            </a:r>
          </a:p>
        </p:txBody>
      </p:sp>
      <p:pic>
        <p:nvPicPr>
          <p:cNvPr id="4" name="Picture 3" descr="ppt_im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2286000"/>
            <a:ext cx="3200400" cy="19202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